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697" r:id="rId2"/>
    <p:sldId id="3208" r:id="rId3"/>
    <p:sldId id="3209" r:id="rId4"/>
    <p:sldId id="4703" r:id="rId5"/>
    <p:sldId id="577" r:id="rId6"/>
    <p:sldId id="700" r:id="rId7"/>
  </p:sldIdLst>
  <p:sldSz cx="12192000" cy="6858000"/>
  <p:notesSz cx="6858000" cy="9144000"/>
  <p:embeddedFontLst>
    <p:embeddedFont>
      <p:font typeface="思源黑体 CN Bold" panose="02010600030101010101" charset="-122"/>
      <p:bold r:id="rId9"/>
    </p:embeddedFont>
    <p:embeddedFont>
      <p:font typeface="思源黑体 CN Light" panose="02010600030101010101" charset="-122"/>
      <p:regular r:id="rId10"/>
    </p:embeddedFont>
    <p:embeddedFont>
      <p:font typeface="等线" panose="02010600030101010101" pitchFamily="2" charset="-122"/>
      <p:regular r:id="rId11"/>
      <p:bold r:id="rId12"/>
    </p:embeddedFont>
  </p:embeddedFontLst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A4A3A4"/>
          </p15:clr>
        </p15:guide>
        <p15:guide id="2" pos="3859">
          <p15:clr>
            <a:srgbClr val="A4A3A4"/>
          </p15:clr>
        </p15:guide>
        <p15:guide id="3" pos="32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32CF"/>
    <a:srgbClr val="5B36D0"/>
    <a:srgbClr val="6326C9"/>
    <a:srgbClr val="612BCB"/>
    <a:srgbClr val="504DDB"/>
    <a:srgbClr val="5E2FCD"/>
    <a:srgbClr val="5E30CE"/>
    <a:srgbClr val="5D31CE"/>
    <a:srgbClr val="602CCC"/>
    <a:srgbClr val="2E68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8" autoAdjust="0"/>
    <p:restoredTop sz="94660"/>
  </p:normalViewPr>
  <p:slideViewPr>
    <p:cSldViewPr snapToGrid="0" showGuides="1">
      <p:cViewPr varScale="1">
        <p:scale>
          <a:sx n="95" d="100"/>
          <a:sy n="95" d="100"/>
        </p:scale>
        <p:origin x="168" y="90"/>
      </p:cViewPr>
      <p:guideLst>
        <p:guide orient="horz" pos="2162"/>
        <p:guide pos="3859"/>
        <p:guide pos="32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>
              <a:gsLst>
                <a:gs pos="0">
                  <a:srgbClr val="6326C9"/>
                </a:gs>
                <a:gs pos="64000">
                  <a:srgbClr val="504DDB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7884-4410-A823-B9E2F9C2E0B4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7884-4410-A823-B9E2F9C2E0B4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7884-4410-A823-B9E2F9C2E0B4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7884-4410-A823-B9E2F9C2E0B4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2.5</c:v>
                </c:pt>
                <c:pt idx="1">
                  <c:v>6</c:v>
                </c:pt>
                <c:pt idx="2">
                  <c:v>4</c:v>
                </c:pt>
                <c:pt idx="3">
                  <c:v>3.8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884-4410-A823-B9E2F9C2E0B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0">
                  <a:srgbClr val="6326C9"/>
                </a:gs>
                <a:gs pos="64000">
                  <a:srgbClr val="504DDB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7884-4410-A823-B9E2F9C2E0B4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C-7884-4410-A823-B9E2F9C2E0B4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E-7884-4410-A823-B9E2F9C2E0B4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0-7884-4410-A823-B9E2F9C2E0B4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4</c:v>
                </c:pt>
                <c:pt idx="1">
                  <c:v>2.6</c:v>
                </c:pt>
                <c:pt idx="2">
                  <c:v>2.9</c:v>
                </c:pt>
                <c:pt idx="3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7884-4410-A823-B9E2F9C2E0B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gradFill>
              <a:gsLst>
                <a:gs pos="0">
                  <a:srgbClr val="6326C9"/>
                </a:gs>
                <a:gs pos="64000">
                  <a:srgbClr val="504DDB"/>
                </a:gs>
              </a:gsLst>
              <a:lin ang="5400000" scaled="1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3-7884-4410-A823-B9E2F9C2E0B4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5-7884-4410-A823-B9E2F9C2E0B4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17-7884-4410-A823-B9E2F9C2E0B4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2.2999999999999998</c:v>
                </c:pt>
                <c:pt idx="1">
                  <c:v>4</c:v>
                </c:pt>
                <c:pt idx="2">
                  <c:v>2</c:v>
                </c:pt>
                <c:pt idx="3">
                  <c:v>2.2000000000000002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7884-4410-A823-B9E2F9C2E0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9"/>
        <c:overlap val="-49"/>
        <c:axId val="222243064"/>
        <c:axId val="222246984"/>
      </c:barChart>
      <c:catAx>
        <c:axId val="222243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2246984"/>
        <c:crosses val="autoZero"/>
        <c:auto val="1"/>
        <c:lblAlgn val="ctr"/>
        <c:lblOffset val="100"/>
        <c:noMultiLvlLbl val="0"/>
      </c:catAx>
      <c:valAx>
        <c:axId val="2222469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bg1">
                <a:lumMod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2243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100" baseline="0">
          <a:solidFill>
            <a:schemeClr val="tx1">
              <a:lumMod val="75000"/>
              <a:lumOff val="25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A876F61E-4A63-4CAC-9904-6A849BB5A40D}" type="datetimeFigureOut">
              <a:rPr lang="zh-CN" altLang="en-US" smtClean="0"/>
              <a:t>2022/6/6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9E02D5BE-A403-48D2-8798-E2F00513783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000DE9-1A46-4E9D-92D5-96C3350CD17D}" type="slidenum">
              <a:rPr lang="en-IN" smtClean="0"/>
              <a:t>5</a:t>
            </a:fld>
            <a:endParaRPr lang="en-I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城市的高楼大厦&#10;&#10;描述已自动生成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-1" y="1"/>
            <a:ext cx="12192002" cy="685800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-3" y="0"/>
            <a:ext cx="12192003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>
            <a:off x="7465673" y="0"/>
            <a:ext cx="4726327" cy="6858000"/>
          </a:xfrm>
          <a:custGeom>
            <a:avLst/>
            <a:gdLst>
              <a:gd name="connsiteX0" fmla="*/ 1259862 w 4726327"/>
              <a:gd name="connsiteY0" fmla="*/ 0 h 6858000"/>
              <a:gd name="connsiteX1" fmla="*/ 4726327 w 4726327"/>
              <a:gd name="connsiteY1" fmla="*/ 0 h 6858000"/>
              <a:gd name="connsiteX2" fmla="*/ 4726327 w 4726327"/>
              <a:gd name="connsiteY2" fmla="*/ 6858000 h 6858000"/>
              <a:gd name="connsiteX3" fmla="*/ 1259862 w 4726327"/>
              <a:gd name="connsiteY3" fmla="*/ 6858000 h 6858000"/>
              <a:gd name="connsiteX4" fmla="*/ 1210538 w 4726327"/>
              <a:gd name="connsiteY4" fmla="*/ 6801059 h 6858000"/>
              <a:gd name="connsiteX5" fmla="*/ 0 w 4726327"/>
              <a:gd name="connsiteY5" fmla="*/ 3429000 h 6858000"/>
              <a:gd name="connsiteX6" fmla="*/ 1210538 w 4726327"/>
              <a:gd name="connsiteY6" fmla="*/ 5694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26327" h="6858000">
                <a:moveTo>
                  <a:pt x="1259862" y="0"/>
                </a:moveTo>
                <a:lnTo>
                  <a:pt x="4726327" y="0"/>
                </a:lnTo>
                <a:lnTo>
                  <a:pt x="4726327" y="6858000"/>
                </a:lnTo>
                <a:lnTo>
                  <a:pt x="1259862" y="6858000"/>
                </a:lnTo>
                <a:lnTo>
                  <a:pt x="1210538" y="6801059"/>
                </a:lnTo>
                <a:cubicBezTo>
                  <a:pt x="454290" y="5884698"/>
                  <a:pt x="0" y="4709902"/>
                  <a:pt x="0" y="3429000"/>
                </a:cubicBezTo>
                <a:cubicBezTo>
                  <a:pt x="0" y="2148099"/>
                  <a:pt x="454290" y="973302"/>
                  <a:pt x="1210538" y="56941"/>
                </a:cubicBezTo>
                <a:close/>
              </a:path>
            </a:pathLst>
          </a:cu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183C69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2" name="图片 11" descr="卡通人物&#10;&#10;中度可信度描述已自动生成"/>
          <p:cNvPicPr>
            <a:picLocks noChangeAspect="1"/>
          </p:cNvPicPr>
          <p:nvPr userDrawn="1"/>
        </p:nvPicPr>
        <p:blipFill>
          <a:blip r:embed="rId3" cstate="screen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72221" y="1794739"/>
            <a:ext cx="7083230" cy="506326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 userDrawn="1"/>
        </p:nvSpPr>
        <p:spPr>
          <a:xfrm>
            <a:off x="7868826" y="0"/>
            <a:ext cx="4323175" cy="4502064"/>
          </a:xfrm>
          <a:custGeom>
            <a:avLst/>
            <a:gdLst>
              <a:gd name="connsiteX0" fmla="*/ 244524 w 4323175"/>
              <a:gd name="connsiteY0" fmla="*/ 0 h 4502064"/>
              <a:gd name="connsiteX1" fmla="*/ 4323175 w 4323175"/>
              <a:gd name="connsiteY1" fmla="*/ 0 h 4502064"/>
              <a:gd name="connsiteX2" fmla="*/ 4323175 w 4323175"/>
              <a:gd name="connsiteY2" fmla="*/ 4323014 h 4502064"/>
              <a:gd name="connsiteX3" fmla="*/ 4234937 w 4323175"/>
              <a:gd name="connsiteY3" fmla="*/ 4355310 h 4502064"/>
              <a:gd name="connsiteX4" fmla="*/ 3264249 w 4323175"/>
              <a:gd name="connsiteY4" fmla="*/ 4502064 h 4502064"/>
              <a:gd name="connsiteX5" fmla="*/ 0 w 4323175"/>
              <a:gd name="connsiteY5" fmla="*/ 1237815 h 4502064"/>
              <a:gd name="connsiteX6" fmla="*/ 146755 w 4323175"/>
              <a:gd name="connsiteY6" fmla="*/ 267127 h 4502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3175" h="4502064">
                <a:moveTo>
                  <a:pt x="244524" y="0"/>
                </a:moveTo>
                <a:lnTo>
                  <a:pt x="4323175" y="0"/>
                </a:lnTo>
                <a:lnTo>
                  <a:pt x="4323175" y="4323014"/>
                </a:lnTo>
                <a:lnTo>
                  <a:pt x="4234937" y="4355310"/>
                </a:lnTo>
                <a:cubicBezTo>
                  <a:pt x="3928297" y="4450685"/>
                  <a:pt x="3602273" y="4502064"/>
                  <a:pt x="3264249" y="4502064"/>
                </a:cubicBezTo>
                <a:cubicBezTo>
                  <a:pt x="1461454" y="4502064"/>
                  <a:pt x="0" y="3040610"/>
                  <a:pt x="0" y="1237815"/>
                </a:cubicBezTo>
                <a:cubicBezTo>
                  <a:pt x="0" y="899791"/>
                  <a:pt x="51380" y="573767"/>
                  <a:pt x="146755" y="267127"/>
                </a:cubicBezTo>
                <a:close/>
              </a:path>
            </a:pathLst>
          </a:cu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183C69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椭圆 2"/>
          <p:cNvSpPr/>
          <p:nvPr userDrawn="1"/>
        </p:nvSpPr>
        <p:spPr>
          <a:xfrm>
            <a:off x="9086685" y="4876437"/>
            <a:ext cx="943728" cy="943728"/>
          </a:xfrm>
          <a:prstGeom prst="ellipse">
            <a:avLst/>
          </a:pr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>
                <a:solidFill>
                  <a:srgbClr val="183C69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	</a:t>
            </a:r>
            <a:endParaRPr lang="zh-CN" altLang="en-US">
              <a:solidFill>
                <a:srgbClr val="183C69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任意多边形: 形状 3"/>
          <p:cNvSpPr/>
          <p:nvPr userDrawn="1"/>
        </p:nvSpPr>
        <p:spPr>
          <a:xfrm>
            <a:off x="1" y="0"/>
            <a:ext cx="1082263" cy="1447799"/>
          </a:xfrm>
          <a:custGeom>
            <a:avLst/>
            <a:gdLst>
              <a:gd name="connsiteX0" fmla="*/ 0 w 1082263"/>
              <a:gd name="connsiteY0" fmla="*/ 0 h 1447799"/>
              <a:gd name="connsiteX1" fmla="*/ 886495 w 1082263"/>
              <a:gd name="connsiteY1" fmla="*/ 0 h 1447799"/>
              <a:gd name="connsiteX2" fmla="*/ 929363 w 1082263"/>
              <a:gd name="connsiteY2" fmla="*/ 51956 h 1447799"/>
              <a:gd name="connsiteX3" fmla="*/ 1082263 w 1082263"/>
              <a:gd name="connsiteY3" fmla="*/ 552517 h 1447799"/>
              <a:gd name="connsiteX4" fmla="*/ 186981 w 1082263"/>
              <a:gd name="connsiteY4" fmla="*/ 1447799 h 1447799"/>
              <a:gd name="connsiteX5" fmla="*/ 6550 w 1082263"/>
              <a:gd name="connsiteY5" fmla="*/ 1429610 h 1447799"/>
              <a:gd name="connsiteX6" fmla="*/ 0 w 1082263"/>
              <a:gd name="connsiteY6" fmla="*/ 1427926 h 144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263" h="1447799">
                <a:moveTo>
                  <a:pt x="0" y="0"/>
                </a:moveTo>
                <a:lnTo>
                  <a:pt x="886495" y="0"/>
                </a:lnTo>
                <a:lnTo>
                  <a:pt x="929363" y="51956"/>
                </a:lnTo>
                <a:cubicBezTo>
                  <a:pt x="1025896" y="194844"/>
                  <a:pt x="1082263" y="367098"/>
                  <a:pt x="1082263" y="552517"/>
                </a:cubicBezTo>
                <a:cubicBezTo>
                  <a:pt x="1082263" y="1046968"/>
                  <a:pt x="681432" y="1447799"/>
                  <a:pt x="186981" y="1447799"/>
                </a:cubicBezTo>
                <a:cubicBezTo>
                  <a:pt x="125175" y="1447799"/>
                  <a:pt x="64831" y="1441536"/>
                  <a:pt x="6550" y="1429610"/>
                </a:cubicBezTo>
                <a:lnTo>
                  <a:pt x="0" y="1427926"/>
                </a:lnTo>
                <a:close/>
              </a:path>
            </a:pathLst>
          </a:custGeom>
          <a:gradFill flip="none" rotWithShape="1">
            <a:gsLst>
              <a:gs pos="0">
                <a:srgbClr val="6326C9">
                  <a:alpha val="58000"/>
                </a:srgbClr>
              </a:gs>
              <a:gs pos="64000">
                <a:srgbClr val="504DDB">
                  <a:alpha val="25000"/>
                </a:srgbClr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183C69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5" name="图片 4" descr="卡通人物&#10;&#10;中度可信度描述已自动生成"/>
          <p:cNvPicPr>
            <a:picLocks noChangeAspect="1"/>
          </p:cNvPicPr>
          <p:nvPr userDrawn="1"/>
        </p:nvPicPr>
        <p:blipFill>
          <a:blip r:embed="rId2" cstate="screen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30913" y="1526620"/>
            <a:ext cx="4686215" cy="334981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任意多边形: 形状 5"/>
          <p:cNvSpPr/>
          <p:nvPr userDrawn="1"/>
        </p:nvSpPr>
        <p:spPr>
          <a:xfrm>
            <a:off x="10826088" y="5843488"/>
            <a:ext cx="1365912" cy="1014512"/>
          </a:xfrm>
          <a:custGeom>
            <a:avLst/>
            <a:gdLst>
              <a:gd name="connsiteX0" fmla="*/ 886327 w 1365912"/>
              <a:gd name="connsiteY0" fmla="*/ 0 h 1014512"/>
              <a:gd name="connsiteX1" fmla="*/ 1231326 w 1365912"/>
              <a:gd name="connsiteY1" fmla="*/ 69652 h 1014512"/>
              <a:gd name="connsiteX2" fmla="*/ 1365912 w 1365912"/>
              <a:gd name="connsiteY2" fmla="*/ 142703 h 1014512"/>
              <a:gd name="connsiteX3" fmla="*/ 1365912 w 1365912"/>
              <a:gd name="connsiteY3" fmla="*/ 525193 h 1014512"/>
              <a:gd name="connsiteX4" fmla="*/ 1312363 w 1365912"/>
              <a:gd name="connsiteY4" fmla="*/ 460291 h 1014512"/>
              <a:gd name="connsiteX5" fmla="*/ 886326 w 1365912"/>
              <a:gd name="connsiteY5" fmla="*/ 283820 h 1014512"/>
              <a:gd name="connsiteX6" fmla="*/ 283819 w 1365912"/>
              <a:gd name="connsiteY6" fmla="*/ 886327 h 1014512"/>
              <a:gd name="connsiteX7" fmla="*/ 296060 w 1365912"/>
              <a:gd name="connsiteY7" fmla="*/ 1007753 h 1014512"/>
              <a:gd name="connsiteX8" fmla="*/ 298158 w 1365912"/>
              <a:gd name="connsiteY8" fmla="*/ 1014512 h 1014512"/>
              <a:gd name="connsiteX9" fmla="*/ 10309 w 1365912"/>
              <a:gd name="connsiteY9" fmla="*/ 1014512 h 1014512"/>
              <a:gd name="connsiteX10" fmla="*/ 4576 w 1365912"/>
              <a:gd name="connsiteY10" fmla="*/ 976949 h 1014512"/>
              <a:gd name="connsiteX11" fmla="*/ 0 w 1365912"/>
              <a:gd name="connsiteY11" fmla="*/ 886327 h 1014512"/>
              <a:gd name="connsiteX12" fmla="*/ 886327 w 1365912"/>
              <a:gd name="connsiteY12" fmla="*/ 0 h 1014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65912" h="1014512">
                <a:moveTo>
                  <a:pt x="886327" y="0"/>
                </a:moveTo>
                <a:cubicBezTo>
                  <a:pt x="1008703" y="0"/>
                  <a:pt x="1125287" y="24802"/>
                  <a:pt x="1231326" y="69652"/>
                </a:cubicBezTo>
                <a:lnTo>
                  <a:pt x="1365912" y="142703"/>
                </a:lnTo>
                <a:lnTo>
                  <a:pt x="1365912" y="525193"/>
                </a:lnTo>
                <a:lnTo>
                  <a:pt x="1312363" y="460291"/>
                </a:lnTo>
                <a:cubicBezTo>
                  <a:pt x="1203330" y="351258"/>
                  <a:pt x="1052704" y="283820"/>
                  <a:pt x="886326" y="283820"/>
                </a:cubicBezTo>
                <a:cubicBezTo>
                  <a:pt x="553571" y="283820"/>
                  <a:pt x="283819" y="553572"/>
                  <a:pt x="283819" y="886327"/>
                </a:cubicBezTo>
                <a:cubicBezTo>
                  <a:pt x="283819" y="927922"/>
                  <a:pt x="288034" y="968532"/>
                  <a:pt x="296060" y="1007753"/>
                </a:cubicBezTo>
                <a:lnTo>
                  <a:pt x="298158" y="1014512"/>
                </a:lnTo>
                <a:lnTo>
                  <a:pt x="10309" y="1014512"/>
                </a:lnTo>
                <a:lnTo>
                  <a:pt x="4576" y="976949"/>
                </a:lnTo>
                <a:cubicBezTo>
                  <a:pt x="1550" y="947153"/>
                  <a:pt x="0" y="916921"/>
                  <a:pt x="0" y="886327"/>
                </a:cubicBezTo>
                <a:cubicBezTo>
                  <a:pt x="0" y="396822"/>
                  <a:pt x="396822" y="0"/>
                  <a:pt x="886327" y="0"/>
                </a:cubicBezTo>
                <a:close/>
              </a:path>
            </a:pathLst>
          </a:cu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/>
          <p:cNvSpPr/>
          <p:nvPr userDrawn="1"/>
        </p:nvSpPr>
        <p:spPr>
          <a:xfrm flipH="1">
            <a:off x="0" y="0"/>
            <a:ext cx="2556396" cy="2662177"/>
          </a:xfrm>
          <a:custGeom>
            <a:avLst/>
            <a:gdLst>
              <a:gd name="connsiteX0" fmla="*/ 244524 w 4323175"/>
              <a:gd name="connsiteY0" fmla="*/ 0 h 4502064"/>
              <a:gd name="connsiteX1" fmla="*/ 4323175 w 4323175"/>
              <a:gd name="connsiteY1" fmla="*/ 0 h 4502064"/>
              <a:gd name="connsiteX2" fmla="*/ 4323175 w 4323175"/>
              <a:gd name="connsiteY2" fmla="*/ 4323014 h 4502064"/>
              <a:gd name="connsiteX3" fmla="*/ 4234937 w 4323175"/>
              <a:gd name="connsiteY3" fmla="*/ 4355310 h 4502064"/>
              <a:gd name="connsiteX4" fmla="*/ 3264249 w 4323175"/>
              <a:gd name="connsiteY4" fmla="*/ 4502064 h 4502064"/>
              <a:gd name="connsiteX5" fmla="*/ 0 w 4323175"/>
              <a:gd name="connsiteY5" fmla="*/ 1237815 h 4502064"/>
              <a:gd name="connsiteX6" fmla="*/ 146755 w 4323175"/>
              <a:gd name="connsiteY6" fmla="*/ 267127 h 4502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3175" h="4502064">
                <a:moveTo>
                  <a:pt x="244524" y="0"/>
                </a:moveTo>
                <a:lnTo>
                  <a:pt x="4323175" y="0"/>
                </a:lnTo>
                <a:lnTo>
                  <a:pt x="4323175" y="4323014"/>
                </a:lnTo>
                <a:lnTo>
                  <a:pt x="4234937" y="4355310"/>
                </a:lnTo>
                <a:cubicBezTo>
                  <a:pt x="3928297" y="4450685"/>
                  <a:pt x="3602273" y="4502064"/>
                  <a:pt x="3264249" y="4502064"/>
                </a:cubicBezTo>
                <a:cubicBezTo>
                  <a:pt x="1461454" y="4502064"/>
                  <a:pt x="0" y="3040610"/>
                  <a:pt x="0" y="1237815"/>
                </a:cubicBezTo>
                <a:cubicBezTo>
                  <a:pt x="0" y="899791"/>
                  <a:pt x="51380" y="573767"/>
                  <a:pt x="146755" y="267127"/>
                </a:cubicBezTo>
                <a:close/>
              </a:path>
            </a:pathLst>
          </a:cu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183C69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7" name="图片 6" descr="卡通人物&#10;&#10;中度可信度描述已自动生成"/>
          <p:cNvPicPr>
            <a:picLocks noChangeAspect="1"/>
          </p:cNvPicPr>
          <p:nvPr userDrawn="1"/>
        </p:nvPicPr>
        <p:blipFill>
          <a:blip r:embed="rId2" cstate="screen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2267400"/>
            <a:ext cx="4686215" cy="334981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8" name="椭圆 7"/>
          <p:cNvSpPr/>
          <p:nvPr userDrawn="1"/>
        </p:nvSpPr>
        <p:spPr>
          <a:xfrm>
            <a:off x="1814813" y="4401283"/>
            <a:ext cx="528294" cy="528294"/>
          </a:xfrm>
          <a:prstGeom prst="ellipse">
            <a:avLst/>
          </a:pr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任意多边形: 形状 8"/>
          <p:cNvSpPr/>
          <p:nvPr userDrawn="1"/>
        </p:nvSpPr>
        <p:spPr>
          <a:xfrm>
            <a:off x="9960340" y="5467207"/>
            <a:ext cx="2231660" cy="1390793"/>
          </a:xfrm>
          <a:custGeom>
            <a:avLst/>
            <a:gdLst>
              <a:gd name="connsiteX0" fmla="*/ 1769257 w 2231660"/>
              <a:gd name="connsiteY0" fmla="*/ 245 h 1390793"/>
              <a:gd name="connsiteX1" fmla="*/ 2094474 w 2231660"/>
              <a:gd name="connsiteY1" fmla="*/ 35732 h 1390793"/>
              <a:gd name="connsiteX2" fmla="*/ 2231660 w 2231660"/>
              <a:gd name="connsiteY2" fmla="*/ 70457 h 1390793"/>
              <a:gd name="connsiteX3" fmla="*/ 2231660 w 2231660"/>
              <a:gd name="connsiteY3" fmla="*/ 1390793 h 1390793"/>
              <a:gd name="connsiteX4" fmla="*/ 0 w 2231660"/>
              <a:gd name="connsiteY4" fmla="*/ 1390793 h 1390793"/>
              <a:gd name="connsiteX5" fmla="*/ 32433 w 2231660"/>
              <a:gd name="connsiteY5" fmla="*/ 1244633 h 1390793"/>
              <a:gd name="connsiteX6" fmla="*/ 1262728 w 2231660"/>
              <a:gd name="connsiteY6" fmla="*/ 63542 h 1390793"/>
              <a:gd name="connsiteX7" fmla="*/ 1769257 w 2231660"/>
              <a:gd name="connsiteY7" fmla="*/ 245 h 1390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31660" h="1390793">
                <a:moveTo>
                  <a:pt x="1769257" y="245"/>
                </a:moveTo>
                <a:cubicBezTo>
                  <a:pt x="1880012" y="2075"/>
                  <a:pt x="1988875" y="14144"/>
                  <a:pt x="2094474" y="35732"/>
                </a:cubicBezTo>
                <a:lnTo>
                  <a:pt x="2231660" y="70457"/>
                </a:lnTo>
                <a:lnTo>
                  <a:pt x="2231660" y="1390793"/>
                </a:lnTo>
                <a:lnTo>
                  <a:pt x="0" y="1390793"/>
                </a:lnTo>
                <a:lnTo>
                  <a:pt x="32433" y="1244633"/>
                </a:lnTo>
                <a:cubicBezTo>
                  <a:pt x="183393" y="697712"/>
                  <a:pt x="639364" y="231301"/>
                  <a:pt x="1262728" y="63542"/>
                </a:cubicBezTo>
                <a:cubicBezTo>
                  <a:pt x="1432736" y="17789"/>
                  <a:pt x="1603124" y="-2501"/>
                  <a:pt x="1769257" y="245"/>
                </a:cubicBezTo>
                <a:close/>
              </a:path>
            </a:pathLst>
          </a:cu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/>
          <p:cNvSpPr/>
          <p:nvPr userDrawn="1"/>
        </p:nvSpPr>
        <p:spPr>
          <a:xfrm>
            <a:off x="0" y="1"/>
            <a:ext cx="668454" cy="804721"/>
          </a:xfrm>
          <a:custGeom>
            <a:avLst/>
            <a:gdLst>
              <a:gd name="connsiteX0" fmla="*/ 0 w 668454"/>
              <a:gd name="connsiteY0" fmla="*/ 0 h 804721"/>
              <a:gd name="connsiteX1" fmla="*/ 541036 w 668454"/>
              <a:gd name="connsiteY1" fmla="*/ 0 h 804721"/>
              <a:gd name="connsiteX2" fmla="*/ 586897 w 668454"/>
              <a:gd name="connsiteY2" fmla="*/ 55902 h 804721"/>
              <a:gd name="connsiteX3" fmla="*/ 668454 w 668454"/>
              <a:gd name="connsiteY3" fmla="*/ 324435 h 804721"/>
              <a:gd name="connsiteX4" fmla="*/ 190908 w 668454"/>
              <a:gd name="connsiteY4" fmla="*/ 804721 h 804721"/>
              <a:gd name="connsiteX5" fmla="*/ 5026 w 668454"/>
              <a:gd name="connsiteY5" fmla="*/ 766978 h 804721"/>
              <a:gd name="connsiteX6" fmla="*/ 0 w 668454"/>
              <a:gd name="connsiteY6" fmla="*/ 764234 h 804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8454" h="804721">
                <a:moveTo>
                  <a:pt x="0" y="0"/>
                </a:moveTo>
                <a:lnTo>
                  <a:pt x="541036" y="0"/>
                </a:lnTo>
                <a:lnTo>
                  <a:pt x="586897" y="55902"/>
                </a:lnTo>
                <a:cubicBezTo>
                  <a:pt x="638388" y="132557"/>
                  <a:pt x="668454" y="224964"/>
                  <a:pt x="668454" y="324435"/>
                </a:cubicBezTo>
                <a:cubicBezTo>
                  <a:pt x="668454" y="589690"/>
                  <a:pt x="454649" y="804721"/>
                  <a:pt x="190908" y="804721"/>
                </a:cubicBezTo>
                <a:cubicBezTo>
                  <a:pt x="124973" y="804721"/>
                  <a:pt x="62159" y="791282"/>
                  <a:pt x="5026" y="766978"/>
                </a:cubicBezTo>
                <a:lnTo>
                  <a:pt x="0" y="764234"/>
                </a:lnTo>
                <a:close/>
              </a:path>
            </a:pathLst>
          </a:cu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400928" y="3395651"/>
            <a:ext cx="74614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企业运营分析报告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436627" y="4143443"/>
            <a:ext cx="5744254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pt-BR" sz="8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eos numquam accommodare et. </a:t>
            </a:r>
          </a:p>
          <a:p>
            <a:r>
              <a:rPr lang="pt-BR" sz="8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In cibo graeco dicunt sea. Augue zril sapientem ne mei, ad suas voluptatibus eum. 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515938" y="4838226"/>
            <a:ext cx="62995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431439" y="4670033"/>
            <a:ext cx="281998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路飞学城</a:t>
            </a:r>
          </a:p>
        </p:txBody>
      </p:sp>
      <p:sp>
        <p:nvSpPr>
          <p:cNvPr id="12" name="矩形: 圆角 11"/>
          <p:cNvSpPr/>
          <p:nvPr/>
        </p:nvSpPr>
        <p:spPr>
          <a:xfrm>
            <a:off x="515938" y="5450603"/>
            <a:ext cx="2090420" cy="383540"/>
          </a:xfrm>
          <a:prstGeom prst="roundRect">
            <a:avLst>
              <a:gd name="adj" fmla="val 8514"/>
            </a:avLst>
          </a:prstGeom>
          <a:gradFill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</a:gra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rgbClr val="FFFFFF"/>
                </a:solidFill>
                <a:latin typeface="思源黑体 CN Bold" panose="02010600030101010101" charset="-122"/>
                <a:ea typeface="思源黑体 CN Bold" panose="02010600030101010101" charset="-122"/>
              </a:rPr>
              <a:t>汇报人：郭崇智</a:t>
            </a:r>
            <a:endParaRPr lang="en-US" altLang="zh-CN" sz="1600" dirty="0">
              <a:solidFill>
                <a:srgbClr val="FFFFFF"/>
              </a:solidFill>
              <a:latin typeface="思源黑体 CN Bold" panose="02010600030101010101" charset="-122"/>
              <a:ea typeface="思源黑体 CN Bold" panose="0201060003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0249" y="2598003"/>
            <a:ext cx="51803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i="1" dirty="0">
                <a:solidFill>
                  <a:srgbClr val="551E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数据分析</a:t>
            </a:r>
            <a:r>
              <a:rPr lang="en-US" altLang="zh-CN" sz="2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BUSINESS</a:t>
            </a:r>
            <a:endParaRPr lang="zh-CN" altLang="en-US" sz="4800" i="1" dirty="0">
              <a:solidFill>
                <a:schemeClr val="tx1">
                  <a:lumMod val="50000"/>
                  <a:lumOff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1315281" y="1845429"/>
            <a:ext cx="109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>
                <a:ln>
                  <a:noFill/>
                </a:ln>
                <a:solidFill>
                  <a:srgbClr val="551E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01</a:t>
            </a: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551E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673696" y="1822279"/>
            <a:ext cx="250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551E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销售收入情况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673696" y="2223200"/>
            <a:ext cx="25001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basic professional knowledge</a:t>
            </a: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15281" y="3157529"/>
            <a:ext cx="109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>
                <a:ln>
                  <a:noFill/>
                </a:ln>
                <a:solidFill>
                  <a:srgbClr val="551E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02</a:t>
            </a: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srgbClr val="551E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73696" y="3134379"/>
            <a:ext cx="250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551E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费用水平情况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2673696" y="3535300"/>
            <a:ext cx="25001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improve execution</a:t>
            </a: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315281" y="4469629"/>
            <a:ext cx="109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>
                <a:ln>
                  <a:noFill/>
                </a:ln>
                <a:solidFill>
                  <a:srgbClr val="551E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03</a:t>
            </a: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srgbClr val="551E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673696" y="4446479"/>
            <a:ext cx="250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551E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经营利润情况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2673696" y="4847400"/>
            <a:ext cx="25001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learning communication skills</a:t>
            </a: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315281" y="5689682"/>
            <a:ext cx="109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>
                <a:ln>
                  <a:noFill/>
                </a:ln>
                <a:solidFill>
                  <a:srgbClr val="551E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04</a:t>
            </a:r>
            <a:endParaRPr kumimoji="0" lang="zh-CN" altLang="en-US" sz="3600" b="0" i="0" u="none" strike="noStrike" kern="1200" cap="none" spc="0" normalizeH="0" baseline="0" noProof="0">
              <a:ln>
                <a:noFill/>
              </a:ln>
              <a:solidFill>
                <a:srgbClr val="551E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673696" y="5666532"/>
            <a:ext cx="2500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551E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资金运用情况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2673696" y="6067453"/>
            <a:ext cx="25001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660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improvement of working methods</a:t>
            </a:r>
            <a:endParaRPr kumimoji="0" lang="zh-CN" altLang="en-US" sz="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2408481" y="1907775"/>
            <a:ext cx="0" cy="430075"/>
          </a:xfrm>
          <a:prstGeom prst="line">
            <a:avLst/>
          </a:prstGeom>
          <a:ln>
            <a:solidFill>
              <a:srgbClr val="551E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2408481" y="3250674"/>
            <a:ext cx="0" cy="430075"/>
          </a:xfrm>
          <a:prstGeom prst="line">
            <a:avLst/>
          </a:prstGeom>
          <a:ln>
            <a:solidFill>
              <a:srgbClr val="551E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2408481" y="4562774"/>
            <a:ext cx="0" cy="430075"/>
          </a:xfrm>
          <a:prstGeom prst="line">
            <a:avLst/>
          </a:prstGeom>
          <a:ln>
            <a:solidFill>
              <a:srgbClr val="551E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2408481" y="5782827"/>
            <a:ext cx="0" cy="430075"/>
          </a:xfrm>
          <a:prstGeom prst="line">
            <a:avLst/>
          </a:prstGeom>
          <a:ln>
            <a:solidFill>
              <a:srgbClr val="551E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2408481" y="616802"/>
            <a:ext cx="1831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i="1">
                <a:solidFill>
                  <a:srgbClr val="551E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目录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5528544" y="3445402"/>
            <a:ext cx="5881779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路飞学城数据分析</a:t>
            </a:r>
          </a:p>
        </p:txBody>
      </p:sp>
      <p:sp>
        <p:nvSpPr>
          <p:cNvPr id="3" name="矩形 2"/>
          <p:cNvSpPr/>
          <p:nvPr/>
        </p:nvSpPr>
        <p:spPr>
          <a:xfrm>
            <a:off x="5594135" y="3172820"/>
            <a:ext cx="5694267" cy="218445"/>
          </a:xfrm>
          <a:prstGeom prst="rect">
            <a:avLst/>
          </a:prstGeom>
          <a:solidFill>
            <a:schemeClr val="bg1">
              <a:lumMod val="85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3335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99394" y="2467936"/>
            <a:ext cx="4585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 b="1">
                <a:gradFill flip="none" rotWithShape="1">
                  <a:gsLst>
                    <a:gs pos="0">
                      <a:srgbClr val="1E3C6E"/>
                    </a:gs>
                    <a:gs pos="80000">
                      <a:srgbClr val="135E9C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5400" dirty="0">
                <a:solidFill>
                  <a:srgbClr val="6326C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销售收入情况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501102" y="1785281"/>
            <a:ext cx="3993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 b="1">
                <a:gradFill flip="none" rotWithShape="1">
                  <a:gsLst>
                    <a:gs pos="0">
                      <a:srgbClr val="1E3C6E"/>
                    </a:gs>
                    <a:gs pos="80000">
                      <a:srgbClr val="135E9C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600" b="0" dirty="0">
                <a:solidFill>
                  <a:schemeClr val="bg1">
                    <a:lumMod val="6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第一部分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城市的高楼大厦&#10;&#10;描述已自动生成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485776" y="2277115"/>
            <a:ext cx="4969071" cy="4094245"/>
          </a:xfrm>
          <a:custGeom>
            <a:avLst/>
            <a:gdLst>
              <a:gd name="connsiteX0" fmla="*/ 0 w 4969071"/>
              <a:gd name="connsiteY0" fmla="*/ 0 h 4094245"/>
              <a:gd name="connsiteX1" fmla="*/ 4969071 w 4969071"/>
              <a:gd name="connsiteY1" fmla="*/ 0 h 4094245"/>
              <a:gd name="connsiteX2" fmla="*/ 4969071 w 4969071"/>
              <a:gd name="connsiteY2" fmla="*/ 4094245 h 4094245"/>
              <a:gd name="connsiteX3" fmla="*/ 0 w 4969071"/>
              <a:gd name="connsiteY3" fmla="*/ 4094245 h 4094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9071" h="4094245">
                <a:moveTo>
                  <a:pt x="0" y="0"/>
                </a:moveTo>
                <a:lnTo>
                  <a:pt x="4969071" y="0"/>
                </a:lnTo>
                <a:lnTo>
                  <a:pt x="4969071" y="4094245"/>
                </a:lnTo>
                <a:lnTo>
                  <a:pt x="0" y="4094245"/>
                </a:lnTo>
                <a:close/>
              </a:path>
            </a:pathLst>
          </a:custGeom>
        </p:spPr>
      </p:pic>
      <p:sp>
        <p:nvSpPr>
          <p:cNvPr id="7" name="矩形 6"/>
          <p:cNvSpPr/>
          <p:nvPr/>
        </p:nvSpPr>
        <p:spPr>
          <a:xfrm>
            <a:off x="5498849" y="2264171"/>
            <a:ext cx="6195970" cy="4120776"/>
          </a:xfrm>
          <a:prstGeom prst="rect">
            <a:avLst/>
          </a:pr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8596217" y="4533574"/>
            <a:ext cx="0" cy="1516171"/>
          </a:xfrm>
          <a:prstGeom prst="lin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1"/>
          <p:cNvSpPr txBox="1"/>
          <p:nvPr/>
        </p:nvSpPr>
        <p:spPr>
          <a:xfrm>
            <a:off x="5948901" y="2656941"/>
            <a:ext cx="2269627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本月销售总览</a:t>
            </a:r>
          </a:p>
        </p:txBody>
      </p:sp>
      <p:sp>
        <p:nvSpPr>
          <p:cNvPr id="28" name="TextBox 74"/>
          <p:cNvSpPr txBox="1"/>
          <p:nvPr/>
        </p:nvSpPr>
        <p:spPr>
          <a:xfrm>
            <a:off x="5948716" y="3057051"/>
            <a:ext cx="5314488" cy="1198253"/>
          </a:xfrm>
          <a:prstGeom prst="rect">
            <a:avLst/>
          </a:prstGeom>
          <a:noFill/>
        </p:spPr>
        <p:txBody>
          <a:bodyPr wrap="square" lIns="146279" tIns="73140" rIns="146279" bIns="7314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本月销售总额</a:t>
            </a:r>
            <a:r>
              <a:rPr lang="en-US" altLang="zh-CN" sz="24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(1)</a:t>
            </a:r>
            <a:r>
              <a:rPr lang="zh-CN" altLang="en-US" sz="24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元</a:t>
            </a:r>
            <a:endParaRPr lang="en-US" altLang="zh-CN" sz="2400" dirty="0">
              <a:solidFill>
                <a:srgbClr val="FFFFF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其中</a:t>
            </a:r>
            <a:r>
              <a:rPr lang="en-US" altLang="zh-CN" sz="2400" dirty="0">
                <a:solidFill>
                  <a:schemeClr val="accent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A</a:t>
            </a:r>
            <a:r>
              <a:rPr lang="zh-CN" altLang="en-US" sz="2400" dirty="0">
                <a:solidFill>
                  <a:schemeClr val="accent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产品</a:t>
            </a:r>
            <a:r>
              <a:rPr lang="en-US" altLang="zh-CN" sz="2400" dirty="0">
                <a:solidFill>
                  <a:schemeClr val="accent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(2)</a:t>
            </a:r>
            <a:r>
              <a:rPr lang="zh-CN" altLang="en-US" sz="2400" dirty="0">
                <a:solidFill>
                  <a:schemeClr val="accent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元，</a:t>
            </a:r>
            <a:r>
              <a:rPr lang="en-US" altLang="zh-CN" sz="2400" dirty="0">
                <a:solidFill>
                  <a:schemeClr val="accent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B</a:t>
            </a:r>
            <a:r>
              <a:rPr lang="zh-CN" altLang="en-US" sz="2400" dirty="0">
                <a:solidFill>
                  <a:schemeClr val="accent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产品</a:t>
            </a:r>
            <a:r>
              <a:rPr lang="en-US" altLang="zh-CN" sz="2400" dirty="0">
                <a:solidFill>
                  <a:schemeClr val="accent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(3)</a:t>
            </a:r>
            <a:r>
              <a:rPr lang="zh-CN" altLang="en-US" sz="2400" dirty="0">
                <a:solidFill>
                  <a:schemeClr val="accent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rPr>
              <a:t>元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6078645" y="5055826"/>
            <a:ext cx="2424224" cy="58991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ctr" defTabSz="1216660">
              <a:lnSpc>
                <a:spcPct val="120000"/>
              </a:lnSpc>
              <a:spcBef>
                <a:spcPct val="20000"/>
              </a:spcBef>
              <a:defRPr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本月成本总额</a:t>
            </a:r>
            <a:r>
              <a:rPr lang="en-US" altLang="zh-CN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(5)</a:t>
            </a:r>
            <a:r>
              <a:rPr lang="zh-CN" altLang="en-US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元，其中</a:t>
            </a:r>
            <a:r>
              <a:rPr lang="en-US" altLang="zh-CN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</a:t>
            </a:r>
            <a:r>
              <a:rPr lang="zh-CN" altLang="en-US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渠道</a:t>
            </a:r>
            <a:r>
              <a:rPr lang="en-US" altLang="zh-CN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(6)</a:t>
            </a:r>
            <a:r>
              <a:rPr lang="zh-CN" altLang="en-US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元，</a:t>
            </a:r>
            <a:r>
              <a:rPr lang="en-US" altLang="zh-CN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</a:t>
            </a:r>
            <a:r>
              <a:rPr lang="zh-CN" altLang="en-US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渠道</a:t>
            </a:r>
            <a:r>
              <a:rPr lang="en-US" altLang="zh-CN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(7)</a:t>
            </a:r>
            <a:r>
              <a:rPr lang="zh-CN" altLang="en-US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6078645" y="4657115"/>
            <a:ext cx="2139883" cy="3321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660">
              <a:lnSpc>
                <a:spcPct val="120000"/>
              </a:lnSpc>
              <a:spcBef>
                <a:spcPct val="20000"/>
              </a:spcBef>
              <a:defRPr b="1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本月成本总额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718498" y="5055826"/>
            <a:ext cx="2424224" cy="2946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ctr" defTabSz="1216660">
              <a:lnSpc>
                <a:spcPct val="120000"/>
              </a:lnSpc>
              <a:spcBef>
                <a:spcPct val="20000"/>
              </a:spcBef>
              <a:defRPr sz="1400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本月费用总额</a:t>
            </a:r>
            <a:r>
              <a:rPr lang="en-US" altLang="zh-CN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(8)</a:t>
            </a:r>
            <a:r>
              <a:rPr lang="zh-CN" altLang="en-US" sz="1600" dirty="0">
                <a:solidFill>
                  <a:srgbClr val="FFFFF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8718498" y="4657115"/>
            <a:ext cx="2139883" cy="3321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660">
              <a:lnSpc>
                <a:spcPct val="120000"/>
              </a:lnSpc>
              <a:spcBef>
                <a:spcPct val="20000"/>
              </a:spcBef>
              <a:defRPr b="1">
                <a:solidFill>
                  <a:srgbClr val="3B383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本月费用总额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485776" y="2037194"/>
            <a:ext cx="11174582" cy="0"/>
          </a:xfrm>
          <a:prstGeom prst="line">
            <a:avLst/>
          </a:prstGeom>
          <a:ln w="28575">
            <a:solidFill>
              <a:srgbClr val="612BC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Shape 58290"/>
          <p:cNvSpPr>
            <a:spLocks noChangeArrowheads="1"/>
          </p:cNvSpPr>
          <p:nvPr/>
        </p:nvSpPr>
        <p:spPr bwMode="auto">
          <a:xfrm>
            <a:off x="452603" y="1110730"/>
            <a:ext cx="11242216" cy="805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zh-CN" altLang="en-US" sz="16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一个成功的企业必须拥有着科学的管理理念，良好的资金运作模式，有竞争意识和合作精神的管理团队，优秀而独特的企业文化。还有最易缺乏的企业素质</a:t>
            </a:r>
            <a:r>
              <a:rPr lang="en-US" altLang="zh-CN" sz="16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----</a:t>
            </a:r>
            <a:r>
              <a:rPr lang="zh-CN" altLang="en-US" sz="16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锐意进取的决心和勇气！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53774" y="323528"/>
            <a:ext cx="28459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 b="1">
                <a:gradFill flip="none" rotWithShape="1">
                  <a:gsLst>
                    <a:gs pos="0">
                      <a:srgbClr val="1E3C6E"/>
                    </a:gs>
                    <a:gs pos="80000">
                      <a:srgbClr val="135E9C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600" dirty="0">
                <a:solidFill>
                  <a:srgbClr val="6326C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销售收入情况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 descr="e7d195523061f1c0f55f9af68525816972d868573ada39bc763F3977967589A5F92C178830C92595A6CE4D0132F8C206B2B04C416AAA86B7FD80AB023F78DAEB544E2F013E11B2B95AD21703D1C90034A379EC9026EFAAF5F7727753EAE971206EA7F47F5B4D5B5F3BE90A212BBA31B41D182D55A31A736DB5411A292D44796CE12144C9233617A1B218B32CAEC48C0A5294F983E8AA69D1"/>
          <p:cNvSpPr txBox="1"/>
          <p:nvPr/>
        </p:nvSpPr>
        <p:spPr>
          <a:xfrm>
            <a:off x="4913364" y="2097424"/>
            <a:ext cx="324383" cy="331594"/>
          </a:xfrm>
          <a:custGeom>
            <a:avLst/>
            <a:gdLst/>
            <a:ahLst/>
            <a:cxnLst/>
            <a:rect l="l" t="t" r="r" b="b"/>
            <a:pathLst>
              <a:path w="274244" h="280340">
                <a:moveTo>
                  <a:pt x="213894" y="49302"/>
                </a:moveTo>
                <a:cubicBezTo>
                  <a:pt x="213208" y="67488"/>
                  <a:pt x="211379" y="83084"/>
                  <a:pt x="208407" y="96088"/>
                </a:cubicBezTo>
                <a:cubicBezTo>
                  <a:pt x="205435" y="109093"/>
                  <a:pt x="201778" y="120117"/>
                  <a:pt x="197434" y="129159"/>
                </a:cubicBezTo>
                <a:cubicBezTo>
                  <a:pt x="210960" y="120384"/>
                  <a:pt x="222923" y="109893"/>
                  <a:pt x="233325" y="97689"/>
                </a:cubicBezTo>
                <a:cubicBezTo>
                  <a:pt x="243726" y="85484"/>
                  <a:pt x="250050" y="69355"/>
                  <a:pt x="252298" y="49302"/>
                </a:cubicBezTo>
                <a:close/>
                <a:moveTo>
                  <a:pt x="21946" y="49302"/>
                </a:moveTo>
                <a:cubicBezTo>
                  <a:pt x="24194" y="69355"/>
                  <a:pt x="30518" y="85484"/>
                  <a:pt x="40920" y="97689"/>
                </a:cubicBezTo>
                <a:cubicBezTo>
                  <a:pt x="51321" y="109893"/>
                  <a:pt x="63284" y="120384"/>
                  <a:pt x="76810" y="129159"/>
                </a:cubicBezTo>
                <a:cubicBezTo>
                  <a:pt x="72466" y="120117"/>
                  <a:pt x="68809" y="109093"/>
                  <a:pt x="65837" y="96088"/>
                </a:cubicBezTo>
                <a:cubicBezTo>
                  <a:pt x="62865" y="83084"/>
                  <a:pt x="61036" y="67488"/>
                  <a:pt x="60351" y="49302"/>
                </a:cubicBezTo>
                <a:close/>
                <a:moveTo>
                  <a:pt x="137123" y="18212"/>
                </a:moveTo>
                <a:cubicBezTo>
                  <a:pt x="116592" y="18799"/>
                  <a:pt x="101769" y="21905"/>
                  <a:pt x="92655" y="27531"/>
                </a:cubicBezTo>
                <a:cubicBezTo>
                  <a:pt x="83540" y="33156"/>
                  <a:pt x="79071" y="37781"/>
                  <a:pt x="79248" y="41405"/>
                </a:cubicBezTo>
                <a:cubicBezTo>
                  <a:pt x="79071" y="45318"/>
                  <a:pt x="83540" y="50111"/>
                  <a:pt x="92655" y="55784"/>
                </a:cubicBezTo>
                <a:cubicBezTo>
                  <a:pt x="101769" y="61457"/>
                  <a:pt x="116592" y="64579"/>
                  <a:pt x="137123" y="65151"/>
                </a:cubicBezTo>
                <a:cubicBezTo>
                  <a:pt x="157653" y="64579"/>
                  <a:pt x="172475" y="61457"/>
                  <a:pt x="181590" y="55784"/>
                </a:cubicBezTo>
                <a:cubicBezTo>
                  <a:pt x="190704" y="50111"/>
                  <a:pt x="195173" y="45318"/>
                  <a:pt x="194996" y="41405"/>
                </a:cubicBezTo>
                <a:cubicBezTo>
                  <a:pt x="195173" y="37781"/>
                  <a:pt x="190704" y="33156"/>
                  <a:pt x="181590" y="27531"/>
                </a:cubicBezTo>
                <a:cubicBezTo>
                  <a:pt x="172475" y="21905"/>
                  <a:pt x="157653" y="18799"/>
                  <a:pt x="137123" y="18212"/>
                </a:cubicBezTo>
                <a:close/>
                <a:moveTo>
                  <a:pt x="137123" y="0"/>
                </a:moveTo>
                <a:cubicBezTo>
                  <a:pt x="159215" y="289"/>
                  <a:pt x="176247" y="3202"/>
                  <a:pt x="188219" y="8741"/>
                </a:cubicBezTo>
                <a:cubicBezTo>
                  <a:pt x="200191" y="14280"/>
                  <a:pt x="207936" y="20714"/>
                  <a:pt x="211455" y="28042"/>
                </a:cubicBezTo>
                <a:lnTo>
                  <a:pt x="263271" y="28042"/>
                </a:lnTo>
                <a:cubicBezTo>
                  <a:pt x="266395" y="28130"/>
                  <a:pt x="268986" y="29168"/>
                  <a:pt x="271044" y="31155"/>
                </a:cubicBezTo>
                <a:cubicBezTo>
                  <a:pt x="273101" y="33142"/>
                  <a:pt x="274168" y="35546"/>
                  <a:pt x="274244" y="38368"/>
                </a:cubicBezTo>
                <a:cubicBezTo>
                  <a:pt x="273939" y="60098"/>
                  <a:pt x="269943" y="78173"/>
                  <a:pt x="262255" y="92595"/>
                </a:cubicBezTo>
                <a:cubicBezTo>
                  <a:pt x="254567" y="107017"/>
                  <a:pt x="245017" y="119002"/>
                  <a:pt x="233604" y="128551"/>
                </a:cubicBezTo>
                <a:cubicBezTo>
                  <a:pt x="222191" y="138100"/>
                  <a:pt x="210744" y="146431"/>
                  <a:pt x="199263" y="153543"/>
                </a:cubicBezTo>
                <a:cubicBezTo>
                  <a:pt x="185433" y="162357"/>
                  <a:pt x="174689" y="170637"/>
                  <a:pt x="167031" y="178384"/>
                </a:cubicBezTo>
                <a:cubicBezTo>
                  <a:pt x="159372" y="186131"/>
                  <a:pt x="155486" y="195326"/>
                  <a:pt x="155372" y="205969"/>
                </a:cubicBezTo>
                <a:lnTo>
                  <a:pt x="155372" y="226086"/>
                </a:lnTo>
                <a:cubicBezTo>
                  <a:pt x="169964" y="227737"/>
                  <a:pt x="181775" y="230988"/>
                  <a:pt x="190805" y="235839"/>
                </a:cubicBezTo>
                <a:cubicBezTo>
                  <a:pt x="199835" y="240691"/>
                  <a:pt x="204483" y="246380"/>
                  <a:pt x="204750" y="252908"/>
                </a:cubicBezTo>
                <a:cubicBezTo>
                  <a:pt x="204294" y="260452"/>
                  <a:pt x="197744" y="266853"/>
                  <a:pt x="185102" y="272110"/>
                </a:cubicBezTo>
                <a:cubicBezTo>
                  <a:pt x="172459" y="277368"/>
                  <a:pt x="156459" y="280111"/>
                  <a:pt x="137100" y="280340"/>
                </a:cubicBezTo>
                <a:cubicBezTo>
                  <a:pt x="118029" y="280111"/>
                  <a:pt x="102117" y="277368"/>
                  <a:pt x="89365" y="272110"/>
                </a:cubicBezTo>
                <a:cubicBezTo>
                  <a:pt x="76613" y="266853"/>
                  <a:pt x="69989" y="260452"/>
                  <a:pt x="69495" y="252908"/>
                </a:cubicBezTo>
                <a:cubicBezTo>
                  <a:pt x="69785" y="246380"/>
                  <a:pt x="74533" y="240691"/>
                  <a:pt x="83737" y="235839"/>
                </a:cubicBezTo>
                <a:cubicBezTo>
                  <a:pt x="92941" y="230988"/>
                  <a:pt x="104856" y="227737"/>
                  <a:pt x="119482" y="226086"/>
                </a:cubicBezTo>
                <a:lnTo>
                  <a:pt x="119482" y="205969"/>
                </a:lnTo>
                <a:cubicBezTo>
                  <a:pt x="119342" y="195326"/>
                  <a:pt x="115354" y="186131"/>
                  <a:pt x="107518" y="178384"/>
                </a:cubicBezTo>
                <a:cubicBezTo>
                  <a:pt x="99682" y="170637"/>
                  <a:pt x="88837" y="162357"/>
                  <a:pt x="74981" y="153543"/>
                </a:cubicBezTo>
                <a:cubicBezTo>
                  <a:pt x="63500" y="146431"/>
                  <a:pt x="52053" y="138100"/>
                  <a:pt x="40640" y="128551"/>
                </a:cubicBezTo>
                <a:cubicBezTo>
                  <a:pt x="29227" y="119002"/>
                  <a:pt x="19677" y="107017"/>
                  <a:pt x="11989" y="92595"/>
                </a:cubicBezTo>
                <a:cubicBezTo>
                  <a:pt x="4301" y="78173"/>
                  <a:pt x="305" y="60098"/>
                  <a:pt x="0" y="38368"/>
                </a:cubicBezTo>
                <a:cubicBezTo>
                  <a:pt x="76" y="35546"/>
                  <a:pt x="1143" y="33142"/>
                  <a:pt x="3201" y="31155"/>
                </a:cubicBezTo>
                <a:cubicBezTo>
                  <a:pt x="5258" y="29168"/>
                  <a:pt x="7849" y="28130"/>
                  <a:pt x="10973" y="28042"/>
                </a:cubicBezTo>
                <a:lnTo>
                  <a:pt x="63399" y="28042"/>
                </a:lnTo>
                <a:cubicBezTo>
                  <a:pt x="66892" y="20714"/>
                  <a:pt x="74536" y="14280"/>
                  <a:pt x="86330" y="8741"/>
                </a:cubicBezTo>
                <a:cubicBezTo>
                  <a:pt x="98124" y="3202"/>
                  <a:pt x="115055" y="289"/>
                  <a:pt x="137123" y="0"/>
                </a:cubicBezTo>
                <a:close/>
              </a:path>
            </a:pathLst>
          </a:cu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en-IN" sz="48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2" name="TextBox 11" descr="e7d195523061f1c0f55f9af68525816972d868573ada39bc763F3977967589A5F92C178830C92595A6CE4D0132F8C206B2B04C416AAA86B7FD80AB023F78DAEB544E2F013E11B2B95AD21703D1C90034A379EC9026EFAAF5F7727753EAE971206EA7F47F5B4D5B5F3BE90A212BBA31B41D182D55A31A736DB5411A292D44796CE12144C9233617A1B218B32CAEC48C0A5294F983E8AA69D1"/>
          <p:cNvSpPr txBox="1"/>
          <p:nvPr/>
        </p:nvSpPr>
        <p:spPr>
          <a:xfrm>
            <a:off x="4880861" y="2895609"/>
            <a:ext cx="324383" cy="331594"/>
          </a:xfrm>
          <a:custGeom>
            <a:avLst/>
            <a:gdLst/>
            <a:ahLst/>
            <a:cxnLst/>
            <a:rect l="l" t="t" r="r" b="b"/>
            <a:pathLst>
              <a:path w="274244" h="280340">
                <a:moveTo>
                  <a:pt x="213894" y="49302"/>
                </a:moveTo>
                <a:cubicBezTo>
                  <a:pt x="213208" y="67488"/>
                  <a:pt x="211379" y="83084"/>
                  <a:pt x="208407" y="96088"/>
                </a:cubicBezTo>
                <a:cubicBezTo>
                  <a:pt x="205435" y="109093"/>
                  <a:pt x="201778" y="120117"/>
                  <a:pt x="197434" y="129159"/>
                </a:cubicBezTo>
                <a:cubicBezTo>
                  <a:pt x="210960" y="120384"/>
                  <a:pt x="222923" y="109893"/>
                  <a:pt x="233325" y="97689"/>
                </a:cubicBezTo>
                <a:cubicBezTo>
                  <a:pt x="243726" y="85484"/>
                  <a:pt x="250050" y="69355"/>
                  <a:pt x="252298" y="49302"/>
                </a:cubicBezTo>
                <a:close/>
                <a:moveTo>
                  <a:pt x="21946" y="49302"/>
                </a:moveTo>
                <a:cubicBezTo>
                  <a:pt x="24194" y="69355"/>
                  <a:pt x="30518" y="85484"/>
                  <a:pt x="40920" y="97689"/>
                </a:cubicBezTo>
                <a:cubicBezTo>
                  <a:pt x="51321" y="109893"/>
                  <a:pt x="63284" y="120384"/>
                  <a:pt x="76810" y="129159"/>
                </a:cubicBezTo>
                <a:cubicBezTo>
                  <a:pt x="72466" y="120117"/>
                  <a:pt x="68809" y="109093"/>
                  <a:pt x="65837" y="96088"/>
                </a:cubicBezTo>
                <a:cubicBezTo>
                  <a:pt x="62865" y="83084"/>
                  <a:pt x="61036" y="67488"/>
                  <a:pt x="60351" y="49302"/>
                </a:cubicBezTo>
                <a:close/>
                <a:moveTo>
                  <a:pt x="137123" y="18212"/>
                </a:moveTo>
                <a:cubicBezTo>
                  <a:pt x="116592" y="18799"/>
                  <a:pt x="101769" y="21905"/>
                  <a:pt x="92655" y="27531"/>
                </a:cubicBezTo>
                <a:cubicBezTo>
                  <a:pt x="83540" y="33156"/>
                  <a:pt x="79071" y="37781"/>
                  <a:pt x="79248" y="41405"/>
                </a:cubicBezTo>
                <a:cubicBezTo>
                  <a:pt x="79071" y="45318"/>
                  <a:pt x="83540" y="50111"/>
                  <a:pt x="92655" y="55784"/>
                </a:cubicBezTo>
                <a:cubicBezTo>
                  <a:pt x="101769" y="61457"/>
                  <a:pt x="116592" y="64579"/>
                  <a:pt x="137123" y="65151"/>
                </a:cubicBezTo>
                <a:cubicBezTo>
                  <a:pt x="157653" y="64579"/>
                  <a:pt x="172475" y="61457"/>
                  <a:pt x="181590" y="55784"/>
                </a:cubicBezTo>
                <a:cubicBezTo>
                  <a:pt x="190704" y="50111"/>
                  <a:pt x="195173" y="45318"/>
                  <a:pt x="194996" y="41405"/>
                </a:cubicBezTo>
                <a:cubicBezTo>
                  <a:pt x="195173" y="37781"/>
                  <a:pt x="190704" y="33156"/>
                  <a:pt x="181590" y="27531"/>
                </a:cubicBezTo>
                <a:cubicBezTo>
                  <a:pt x="172475" y="21905"/>
                  <a:pt x="157653" y="18799"/>
                  <a:pt x="137123" y="18212"/>
                </a:cubicBezTo>
                <a:close/>
                <a:moveTo>
                  <a:pt x="137123" y="0"/>
                </a:moveTo>
                <a:cubicBezTo>
                  <a:pt x="159215" y="289"/>
                  <a:pt x="176247" y="3202"/>
                  <a:pt x="188219" y="8741"/>
                </a:cubicBezTo>
                <a:cubicBezTo>
                  <a:pt x="200191" y="14280"/>
                  <a:pt x="207936" y="20714"/>
                  <a:pt x="211455" y="28042"/>
                </a:cubicBezTo>
                <a:lnTo>
                  <a:pt x="263271" y="28042"/>
                </a:lnTo>
                <a:cubicBezTo>
                  <a:pt x="266395" y="28130"/>
                  <a:pt x="268986" y="29168"/>
                  <a:pt x="271044" y="31155"/>
                </a:cubicBezTo>
                <a:cubicBezTo>
                  <a:pt x="273101" y="33142"/>
                  <a:pt x="274168" y="35546"/>
                  <a:pt x="274244" y="38368"/>
                </a:cubicBezTo>
                <a:cubicBezTo>
                  <a:pt x="273939" y="60098"/>
                  <a:pt x="269943" y="78173"/>
                  <a:pt x="262255" y="92595"/>
                </a:cubicBezTo>
                <a:cubicBezTo>
                  <a:pt x="254567" y="107017"/>
                  <a:pt x="245017" y="119002"/>
                  <a:pt x="233604" y="128551"/>
                </a:cubicBezTo>
                <a:cubicBezTo>
                  <a:pt x="222191" y="138100"/>
                  <a:pt x="210744" y="146431"/>
                  <a:pt x="199263" y="153543"/>
                </a:cubicBezTo>
                <a:cubicBezTo>
                  <a:pt x="185433" y="162357"/>
                  <a:pt x="174689" y="170637"/>
                  <a:pt x="167031" y="178384"/>
                </a:cubicBezTo>
                <a:cubicBezTo>
                  <a:pt x="159372" y="186131"/>
                  <a:pt x="155486" y="195326"/>
                  <a:pt x="155372" y="205969"/>
                </a:cubicBezTo>
                <a:lnTo>
                  <a:pt x="155372" y="226086"/>
                </a:lnTo>
                <a:cubicBezTo>
                  <a:pt x="169964" y="227737"/>
                  <a:pt x="181775" y="230988"/>
                  <a:pt x="190805" y="235839"/>
                </a:cubicBezTo>
                <a:cubicBezTo>
                  <a:pt x="199835" y="240691"/>
                  <a:pt x="204483" y="246380"/>
                  <a:pt x="204750" y="252908"/>
                </a:cubicBezTo>
                <a:cubicBezTo>
                  <a:pt x="204294" y="260452"/>
                  <a:pt x="197744" y="266853"/>
                  <a:pt x="185102" y="272110"/>
                </a:cubicBezTo>
                <a:cubicBezTo>
                  <a:pt x="172459" y="277368"/>
                  <a:pt x="156459" y="280111"/>
                  <a:pt x="137100" y="280340"/>
                </a:cubicBezTo>
                <a:cubicBezTo>
                  <a:pt x="118029" y="280111"/>
                  <a:pt x="102117" y="277368"/>
                  <a:pt x="89365" y="272110"/>
                </a:cubicBezTo>
                <a:cubicBezTo>
                  <a:pt x="76613" y="266853"/>
                  <a:pt x="69989" y="260452"/>
                  <a:pt x="69495" y="252908"/>
                </a:cubicBezTo>
                <a:cubicBezTo>
                  <a:pt x="69785" y="246380"/>
                  <a:pt x="74533" y="240691"/>
                  <a:pt x="83737" y="235839"/>
                </a:cubicBezTo>
                <a:cubicBezTo>
                  <a:pt x="92941" y="230988"/>
                  <a:pt x="104856" y="227737"/>
                  <a:pt x="119482" y="226086"/>
                </a:cubicBezTo>
                <a:lnTo>
                  <a:pt x="119482" y="205969"/>
                </a:lnTo>
                <a:cubicBezTo>
                  <a:pt x="119342" y="195326"/>
                  <a:pt x="115354" y="186131"/>
                  <a:pt x="107518" y="178384"/>
                </a:cubicBezTo>
                <a:cubicBezTo>
                  <a:pt x="99682" y="170637"/>
                  <a:pt x="88837" y="162357"/>
                  <a:pt x="74981" y="153543"/>
                </a:cubicBezTo>
                <a:cubicBezTo>
                  <a:pt x="63500" y="146431"/>
                  <a:pt x="52053" y="138100"/>
                  <a:pt x="40640" y="128551"/>
                </a:cubicBezTo>
                <a:cubicBezTo>
                  <a:pt x="29227" y="119002"/>
                  <a:pt x="19677" y="107017"/>
                  <a:pt x="11989" y="92595"/>
                </a:cubicBezTo>
                <a:cubicBezTo>
                  <a:pt x="4301" y="78173"/>
                  <a:pt x="305" y="60098"/>
                  <a:pt x="0" y="38368"/>
                </a:cubicBezTo>
                <a:cubicBezTo>
                  <a:pt x="76" y="35546"/>
                  <a:pt x="1143" y="33142"/>
                  <a:pt x="3201" y="31155"/>
                </a:cubicBezTo>
                <a:cubicBezTo>
                  <a:pt x="5258" y="29168"/>
                  <a:pt x="7849" y="28130"/>
                  <a:pt x="10973" y="28042"/>
                </a:cubicBezTo>
                <a:lnTo>
                  <a:pt x="63399" y="28042"/>
                </a:lnTo>
                <a:cubicBezTo>
                  <a:pt x="66892" y="20714"/>
                  <a:pt x="74536" y="14280"/>
                  <a:pt x="86330" y="8741"/>
                </a:cubicBezTo>
                <a:cubicBezTo>
                  <a:pt x="98124" y="3202"/>
                  <a:pt x="115055" y="289"/>
                  <a:pt x="137123" y="0"/>
                </a:cubicBezTo>
                <a:close/>
              </a:path>
            </a:pathLst>
          </a:cu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en-IN" sz="48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16" name="Straight Connector 15" descr="e7d195523061f1c0f55f9af68525816972d868573ada39bc763F3977967589A5F92C178830C92595A6CE4D0132F8C206B2B04C416AAA86B7FD80AB023F78DAEB544E2F013E11B2B95AD21703D1C90034A379EC9026EFAAF5F7727753EAE971206EA7F47F5B4D5B5F3BE90A212BBA31B41D182D55A31A736DB5411A292D44796CE12144C9233617A1B218B32CAEC48C0A5294F983E8AA69D1"/>
          <p:cNvCxnSpPr/>
          <p:nvPr/>
        </p:nvCxnSpPr>
        <p:spPr>
          <a:xfrm>
            <a:off x="4522036" y="1798264"/>
            <a:ext cx="0" cy="42959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 descr="e7d195523061f1c0f55f9af68525816972d868573ada39bc763F3977967589A5F92C178830C92595A6CE4D0132F8C206B2B04C416AAA86B7FD80AB023F78DAEB544E2F013E11B2B95AD21703D1C90034A379EC9026EFAAF5F7727753EAE971206EA7F47F5B4D5B5F3BE90A212BBA31B41D182D55A31A736DB5411A292D44796CE12144C9233617A1B218B32CAEC48C0A5294F983E8AA69D1"/>
          <p:cNvSpPr txBox="1"/>
          <p:nvPr/>
        </p:nvSpPr>
        <p:spPr>
          <a:xfrm>
            <a:off x="4880861" y="3683100"/>
            <a:ext cx="324383" cy="331594"/>
          </a:xfrm>
          <a:custGeom>
            <a:avLst/>
            <a:gdLst/>
            <a:ahLst/>
            <a:cxnLst/>
            <a:rect l="l" t="t" r="r" b="b"/>
            <a:pathLst>
              <a:path w="274244" h="280340">
                <a:moveTo>
                  <a:pt x="213894" y="49302"/>
                </a:moveTo>
                <a:cubicBezTo>
                  <a:pt x="213208" y="67488"/>
                  <a:pt x="211379" y="83084"/>
                  <a:pt x="208407" y="96088"/>
                </a:cubicBezTo>
                <a:cubicBezTo>
                  <a:pt x="205435" y="109093"/>
                  <a:pt x="201778" y="120117"/>
                  <a:pt x="197434" y="129159"/>
                </a:cubicBezTo>
                <a:cubicBezTo>
                  <a:pt x="210960" y="120384"/>
                  <a:pt x="222923" y="109893"/>
                  <a:pt x="233325" y="97689"/>
                </a:cubicBezTo>
                <a:cubicBezTo>
                  <a:pt x="243726" y="85484"/>
                  <a:pt x="250050" y="69355"/>
                  <a:pt x="252298" y="49302"/>
                </a:cubicBezTo>
                <a:close/>
                <a:moveTo>
                  <a:pt x="21946" y="49302"/>
                </a:moveTo>
                <a:cubicBezTo>
                  <a:pt x="24194" y="69355"/>
                  <a:pt x="30518" y="85484"/>
                  <a:pt x="40920" y="97689"/>
                </a:cubicBezTo>
                <a:cubicBezTo>
                  <a:pt x="51321" y="109893"/>
                  <a:pt x="63284" y="120384"/>
                  <a:pt x="76810" y="129159"/>
                </a:cubicBezTo>
                <a:cubicBezTo>
                  <a:pt x="72466" y="120117"/>
                  <a:pt x="68809" y="109093"/>
                  <a:pt x="65837" y="96088"/>
                </a:cubicBezTo>
                <a:cubicBezTo>
                  <a:pt x="62865" y="83084"/>
                  <a:pt x="61036" y="67488"/>
                  <a:pt x="60351" y="49302"/>
                </a:cubicBezTo>
                <a:close/>
                <a:moveTo>
                  <a:pt x="137123" y="18212"/>
                </a:moveTo>
                <a:cubicBezTo>
                  <a:pt x="116592" y="18799"/>
                  <a:pt x="101769" y="21905"/>
                  <a:pt x="92655" y="27531"/>
                </a:cubicBezTo>
                <a:cubicBezTo>
                  <a:pt x="83540" y="33156"/>
                  <a:pt x="79071" y="37781"/>
                  <a:pt x="79248" y="41405"/>
                </a:cubicBezTo>
                <a:cubicBezTo>
                  <a:pt x="79071" y="45318"/>
                  <a:pt x="83540" y="50111"/>
                  <a:pt x="92655" y="55784"/>
                </a:cubicBezTo>
                <a:cubicBezTo>
                  <a:pt x="101769" y="61457"/>
                  <a:pt x="116592" y="64579"/>
                  <a:pt x="137123" y="65151"/>
                </a:cubicBezTo>
                <a:cubicBezTo>
                  <a:pt x="157653" y="64579"/>
                  <a:pt x="172475" y="61457"/>
                  <a:pt x="181590" y="55784"/>
                </a:cubicBezTo>
                <a:cubicBezTo>
                  <a:pt x="190704" y="50111"/>
                  <a:pt x="195173" y="45318"/>
                  <a:pt x="194996" y="41405"/>
                </a:cubicBezTo>
                <a:cubicBezTo>
                  <a:pt x="195173" y="37781"/>
                  <a:pt x="190704" y="33156"/>
                  <a:pt x="181590" y="27531"/>
                </a:cubicBezTo>
                <a:cubicBezTo>
                  <a:pt x="172475" y="21905"/>
                  <a:pt x="157653" y="18799"/>
                  <a:pt x="137123" y="18212"/>
                </a:cubicBezTo>
                <a:close/>
                <a:moveTo>
                  <a:pt x="137123" y="0"/>
                </a:moveTo>
                <a:cubicBezTo>
                  <a:pt x="159215" y="289"/>
                  <a:pt x="176247" y="3202"/>
                  <a:pt x="188219" y="8741"/>
                </a:cubicBezTo>
                <a:cubicBezTo>
                  <a:pt x="200191" y="14280"/>
                  <a:pt x="207936" y="20714"/>
                  <a:pt x="211455" y="28042"/>
                </a:cubicBezTo>
                <a:lnTo>
                  <a:pt x="263271" y="28042"/>
                </a:lnTo>
                <a:cubicBezTo>
                  <a:pt x="266395" y="28130"/>
                  <a:pt x="268986" y="29168"/>
                  <a:pt x="271044" y="31155"/>
                </a:cubicBezTo>
                <a:cubicBezTo>
                  <a:pt x="273101" y="33142"/>
                  <a:pt x="274168" y="35546"/>
                  <a:pt x="274244" y="38368"/>
                </a:cubicBezTo>
                <a:cubicBezTo>
                  <a:pt x="273939" y="60098"/>
                  <a:pt x="269943" y="78173"/>
                  <a:pt x="262255" y="92595"/>
                </a:cubicBezTo>
                <a:cubicBezTo>
                  <a:pt x="254567" y="107017"/>
                  <a:pt x="245017" y="119002"/>
                  <a:pt x="233604" y="128551"/>
                </a:cubicBezTo>
                <a:cubicBezTo>
                  <a:pt x="222191" y="138100"/>
                  <a:pt x="210744" y="146431"/>
                  <a:pt x="199263" y="153543"/>
                </a:cubicBezTo>
                <a:cubicBezTo>
                  <a:pt x="185433" y="162357"/>
                  <a:pt x="174689" y="170637"/>
                  <a:pt x="167031" y="178384"/>
                </a:cubicBezTo>
                <a:cubicBezTo>
                  <a:pt x="159372" y="186131"/>
                  <a:pt x="155486" y="195326"/>
                  <a:pt x="155372" y="205969"/>
                </a:cubicBezTo>
                <a:lnTo>
                  <a:pt x="155372" y="226086"/>
                </a:lnTo>
                <a:cubicBezTo>
                  <a:pt x="169964" y="227737"/>
                  <a:pt x="181775" y="230988"/>
                  <a:pt x="190805" y="235839"/>
                </a:cubicBezTo>
                <a:cubicBezTo>
                  <a:pt x="199835" y="240691"/>
                  <a:pt x="204483" y="246380"/>
                  <a:pt x="204750" y="252908"/>
                </a:cubicBezTo>
                <a:cubicBezTo>
                  <a:pt x="204294" y="260452"/>
                  <a:pt x="197744" y="266853"/>
                  <a:pt x="185102" y="272110"/>
                </a:cubicBezTo>
                <a:cubicBezTo>
                  <a:pt x="172459" y="277368"/>
                  <a:pt x="156459" y="280111"/>
                  <a:pt x="137100" y="280340"/>
                </a:cubicBezTo>
                <a:cubicBezTo>
                  <a:pt x="118029" y="280111"/>
                  <a:pt x="102117" y="277368"/>
                  <a:pt x="89365" y="272110"/>
                </a:cubicBezTo>
                <a:cubicBezTo>
                  <a:pt x="76613" y="266853"/>
                  <a:pt x="69989" y="260452"/>
                  <a:pt x="69495" y="252908"/>
                </a:cubicBezTo>
                <a:cubicBezTo>
                  <a:pt x="69785" y="246380"/>
                  <a:pt x="74533" y="240691"/>
                  <a:pt x="83737" y="235839"/>
                </a:cubicBezTo>
                <a:cubicBezTo>
                  <a:pt x="92941" y="230988"/>
                  <a:pt x="104856" y="227737"/>
                  <a:pt x="119482" y="226086"/>
                </a:cubicBezTo>
                <a:lnTo>
                  <a:pt x="119482" y="205969"/>
                </a:lnTo>
                <a:cubicBezTo>
                  <a:pt x="119342" y="195326"/>
                  <a:pt x="115354" y="186131"/>
                  <a:pt x="107518" y="178384"/>
                </a:cubicBezTo>
                <a:cubicBezTo>
                  <a:pt x="99682" y="170637"/>
                  <a:pt x="88837" y="162357"/>
                  <a:pt x="74981" y="153543"/>
                </a:cubicBezTo>
                <a:cubicBezTo>
                  <a:pt x="63500" y="146431"/>
                  <a:pt x="52053" y="138100"/>
                  <a:pt x="40640" y="128551"/>
                </a:cubicBezTo>
                <a:cubicBezTo>
                  <a:pt x="29227" y="119002"/>
                  <a:pt x="19677" y="107017"/>
                  <a:pt x="11989" y="92595"/>
                </a:cubicBezTo>
                <a:cubicBezTo>
                  <a:pt x="4301" y="78173"/>
                  <a:pt x="305" y="60098"/>
                  <a:pt x="0" y="38368"/>
                </a:cubicBezTo>
                <a:cubicBezTo>
                  <a:pt x="76" y="35546"/>
                  <a:pt x="1143" y="33142"/>
                  <a:pt x="3201" y="31155"/>
                </a:cubicBezTo>
                <a:cubicBezTo>
                  <a:pt x="5258" y="29168"/>
                  <a:pt x="7849" y="28130"/>
                  <a:pt x="10973" y="28042"/>
                </a:cubicBezTo>
                <a:lnTo>
                  <a:pt x="63399" y="28042"/>
                </a:lnTo>
                <a:cubicBezTo>
                  <a:pt x="66892" y="20714"/>
                  <a:pt x="74536" y="14280"/>
                  <a:pt x="86330" y="8741"/>
                </a:cubicBezTo>
                <a:cubicBezTo>
                  <a:pt x="98124" y="3202"/>
                  <a:pt x="115055" y="289"/>
                  <a:pt x="137123" y="0"/>
                </a:cubicBezTo>
                <a:close/>
              </a:path>
            </a:pathLst>
          </a:cu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en-IN" sz="48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3" name="Rectangle 62" descr="e7d195523061f1c0f55f9af68525816972d868573ada39bc763F3977967589A5F92C178830C92595A6CE4D0132F8C206B2B04C416AAA86B7FD80AB023F78DAEB544E2F013E11B2B95AD21703D1C90034A379EC9026EFAAF5F7727753EAE971206EA7F47F5B4D5B5F3BE90A212BBA31B41D182D55A31A736DB5411A292D44796CE12144C9233617A1B218B32CAEC48C0A5294F983E8AA69D1"/>
          <p:cNvSpPr/>
          <p:nvPr/>
        </p:nvSpPr>
        <p:spPr>
          <a:xfrm>
            <a:off x="7972023" y="1543629"/>
            <a:ext cx="4219977" cy="4464167"/>
          </a:xfrm>
          <a:prstGeom prst="rect">
            <a:avLst/>
          </a:prstGeom>
          <a:gradFill flip="none" rotWithShape="1">
            <a:gsLst>
              <a:gs pos="0">
                <a:srgbClr val="6326C9"/>
              </a:gs>
              <a:gs pos="64000">
                <a:srgbClr val="504DDB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10800000" algn="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IN" sz="2305" dirty="0">
              <a:solidFill>
                <a:srgbClr val="FFFFF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21" name="Group 20" descr="e7d195523061f1c0f55f9af68525816972d868573ada39bc763F3977967589A5F92C178830C92595A6CE4D0132F8C206B2B04C416AAA86B7FD80AB023F78DAEB544E2F013E11B2B95AD21703D1C90034A379EC9026EFAAF5F7727753EAE971206EA7F47F5B4D5B5F3BE90A212BBA31B41D182D55A31A736DB5411A292D44796CE12144C9233617A1B218B32CAEC48C0A5294F983E8AA69D1"/>
          <p:cNvGrpSpPr/>
          <p:nvPr/>
        </p:nvGrpSpPr>
        <p:grpSpPr>
          <a:xfrm>
            <a:off x="9120388" y="1939304"/>
            <a:ext cx="1923246" cy="2279672"/>
            <a:chOff x="857119" y="2039938"/>
            <a:chExt cx="2055814" cy="2436812"/>
          </a:xfrm>
          <a:solidFill>
            <a:schemeClr val="bg1"/>
          </a:solidFill>
          <a:effectLst/>
        </p:grpSpPr>
        <p:sp>
          <p:nvSpPr>
            <p:cNvPr id="22" name="Freeform 50"/>
            <p:cNvSpPr>
              <a:spLocks noEditPoints="1"/>
            </p:cNvSpPr>
            <p:nvPr/>
          </p:nvSpPr>
          <p:spPr bwMode="auto">
            <a:xfrm>
              <a:off x="958720" y="2039938"/>
              <a:ext cx="1855788" cy="2362200"/>
            </a:xfrm>
            <a:custGeom>
              <a:avLst/>
              <a:gdLst>
                <a:gd name="T0" fmla="*/ 471 w 492"/>
                <a:gd name="T1" fmla="*/ 108 h 627"/>
                <a:gd name="T2" fmla="*/ 437 w 492"/>
                <a:gd name="T3" fmla="*/ 98 h 627"/>
                <a:gd name="T4" fmla="*/ 417 w 492"/>
                <a:gd name="T5" fmla="*/ 100 h 627"/>
                <a:gd name="T6" fmla="*/ 420 w 492"/>
                <a:gd name="T7" fmla="*/ 60 h 627"/>
                <a:gd name="T8" fmla="*/ 70 w 492"/>
                <a:gd name="T9" fmla="*/ 60 h 627"/>
                <a:gd name="T10" fmla="*/ 74 w 492"/>
                <a:gd name="T11" fmla="*/ 99 h 627"/>
                <a:gd name="T12" fmla="*/ 55 w 492"/>
                <a:gd name="T13" fmla="*/ 98 h 627"/>
                <a:gd name="T14" fmla="*/ 20 w 492"/>
                <a:gd name="T15" fmla="*/ 108 h 627"/>
                <a:gd name="T16" fmla="*/ 5 w 492"/>
                <a:gd name="T17" fmla="*/ 182 h 627"/>
                <a:gd name="T18" fmla="*/ 127 w 492"/>
                <a:gd name="T19" fmla="*/ 351 h 627"/>
                <a:gd name="T20" fmla="*/ 191 w 492"/>
                <a:gd name="T21" fmla="*/ 418 h 627"/>
                <a:gd name="T22" fmla="*/ 182 w 492"/>
                <a:gd name="T23" fmla="*/ 431 h 627"/>
                <a:gd name="T24" fmla="*/ 207 w 492"/>
                <a:gd name="T25" fmla="*/ 451 h 627"/>
                <a:gd name="T26" fmla="*/ 211 w 492"/>
                <a:gd name="T27" fmla="*/ 495 h 627"/>
                <a:gd name="T28" fmla="*/ 199 w 492"/>
                <a:gd name="T29" fmla="*/ 508 h 627"/>
                <a:gd name="T30" fmla="*/ 207 w 492"/>
                <a:gd name="T31" fmla="*/ 519 h 627"/>
                <a:gd name="T32" fmla="*/ 170 w 492"/>
                <a:gd name="T33" fmla="*/ 602 h 627"/>
                <a:gd name="T34" fmla="*/ 167 w 492"/>
                <a:gd name="T35" fmla="*/ 608 h 627"/>
                <a:gd name="T36" fmla="*/ 246 w 492"/>
                <a:gd name="T37" fmla="*/ 627 h 627"/>
                <a:gd name="T38" fmla="*/ 325 w 492"/>
                <a:gd name="T39" fmla="*/ 608 h 627"/>
                <a:gd name="T40" fmla="*/ 322 w 492"/>
                <a:gd name="T41" fmla="*/ 602 h 627"/>
                <a:gd name="T42" fmla="*/ 285 w 492"/>
                <a:gd name="T43" fmla="*/ 519 h 627"/>
                <a:gd name="T44" fmla="*/ 293 w 492"/>
                <a:gd name="T45" fmla="*/ 508 h 627"/>
                <a:gd name="T46" fmla="*/ 281 w 492"/>
                <a:gd name="T47" fmla="*/ 495 h 627"/>
                <a:gd name="T48" fmla="*/ 285 w 492"/>
                <a:gd name="T49" fmla="*/ 451 h 627"/>
                <a:gd name="T50" fmla="*/ 310 w 492"/>
                <a:gd name="T51" fmla="*/ 431 h 627"/>
                <a:gd name="T52" fmla="*/ 301 w 492"/>
                <a:gd name="T53" fmla="*/ 418 h 627"/>
                <a:gd name="T54" fmla="*/ 363 w 492"/>
                <a:gd name="T55" fmla="*/ 352 h 627"/>
                <a:gd name="T56" fmla="*/ 365 w 492"/>
                <a:gd name="T57" fmla="*/ 351 h 627"/>
                <a:gd name="T58" fmla="*/ 487 w 492"/>
                <a:gd name="T59" fmla="*/ 182 h 627"/>
                <a:gd name="T60" fmla="*/ 471 w 492"/>
                <a:gd name="T61" fmla="*/ 108 h 627"/>
                <a:gd name="T62" fmla="*/ 21 w 492"/>
                <a:gd name="T63" fmla="*/ 179 h 627"/>
                <a:gd name="T64" fmla="*/ 32 w 492"/>
                <a:gd name="T65" fmla="*/ 119 h 627"/>
                <a:gd name="T66" fmla="*/ 55 w 492"/>
                <a:gd name="T67" fmla="*/ 114 h 627"/>
                <a:gd name="T68" fmla="*/ 76 w 492"/>
                <a:gd name="T69" fmla="*/ 116 h 627"/>
                <a:gd name="T70" fmla="*/ 88 w 492"/>
                <a:gd name="T71" fmla="*/ 186 h 627"/>
                <a:gd name="T72" fmla="*/ 114 w 492"/>
                <a:gd name="T73" fmla="*/ 324 h 627"/>
                <a:gd name="T74" fmla="*/ 21 w 492"/>
                <a:gd name="T75" fmla="*/ 179 h 627"/>
                <a:gd name="T76" fmla="*/ 117 w 492"/>
                <a:gd name="T77" fmla="*/ 189 h 627"/>
                <a:gd name="T78" fmla="*/ 102 w 492"/>
                <a:gd name="T79" fmla="*/ 83 h 627"/>
                <a:gd name="T80" fmla="*/ 120 w 492"/>
                <a:gd name="T81" fmla="*/ 90 h 627"/>
                <a:gd name="T82" fmla="*/ 135 w 492"/>
                <a:gd name="T83" fmla="*/ 199 h 627"/>
                <a:gd name="T84" fmla="*/ 203 w 492"/>
                <a:gd name="T85" fmla="*/ 386 h 627"/>
                <a:gd name="T86" fmla="*/ 117 w 492"/>
                <a:gd name="T87" fmla="*/ 189 h 627"/>
                <a:gd name="T88" fmla="*/ 471 w 492"/>
                <a:gd name="T89" fmla="*/ 179 h 627"/>
                <a:gd name="T90" fmla="*/ 376 w 492"/>
                <a:gd name="T91" fmla="*/ 325 h 627"/>
                <a:gd name="T92" fmla="*/ 403 w 492"/>
                <a:gd name="T93" fmla="*/ 186 h 627"/>
                <a:gd name="T94" fmla="*/ 414 w 492"/>
                <a:gd name="T95" fmla="*/ 116 h 627"/>
                <a:gd name="T96" fmla="*/ 437 w 492"/>
                <a:gd name="T97" fmla="*/ 114 h 627"/>
                <a:gd name="T98" fmla="*/ 460 w 492"/>
                <a:gd name="T99" fmla="*/ 119 h 627"/>
                <a:gd name="T100" fmla="*/ 471 w 492"/>
                <a:gd name="T101" fmla="*/ 1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92" h="627">
                  <a:moveTo>
                    <a:pt x="471" y="108"/>
                  </a:moveTo>
                  <a:cubicBezTo>
                    <a:pt x="465" y="101"/>
                    <a:pt x="454" y="98"/>
                    <a:pt x="437" y="98"/>
                  </a:cubicBezTo>
                  <a:cubicBezTo>
                    <a:pt x="430" y="98"/>
                    <a:pt x="423" y="99"/>
                    <a:pt x="417" y="100"/>
                  </a:cubicBezTo>
                  <a:cubicBezTo>
                    <a:pt x="420" y="79"/>
                    <a:pt x="422" y="62"/>
                    <a:pt x="420" y="60"/>
                  </a:cubicBezTo>
                  <a:cubicBezTo>
                    <a:pt x="357" y="0"/>
                    <a:pt x="134" y="0"/>
                    <a:pt x="70" y="60"/>
                  </a:cubicBezTo>
                  <a:cubicBezTo>
                    <a:pt x="69" y="62"/>
                    <a:pt x="71" y="79"/>
                    <a:pt x="74" y="99"/>
                  </a:cubicBezTo>
                  <a:cubicBezTo>
                    <a:pt x="68" y="99"/>
                    <a:pt x="61" y="98"/>
                    <a:pt x="55" y="98"/>
                  </a:cubicBezTo>
                  <a:cubicBezTo>
                    <a:pt x="37" y="98"/>
                    <a:pt x="27" y="101"/>
                    <a:pt x="20" y="108"/>
                  </a:cubicBezTo>
                  <a:cubicBezTo>
                    <a:pt x="5" y="124"/>
                    <a:pt x="0" y="150"/>
                    <a:pt x="5" y="182"/>
                  </a:cubicBezTo>
                  <a:cubicBezTo>
                    <a:pt x="14" y="238"/>
                    <a:pt x="59" y="315"/>
                    <a:pt x="127" y="351"/>
                  </a:cubicBezTo>
                  <a:cubicBezTo>
                    <a:pt x="144" y="381"/>
                    <a:pt x="166" y="405"/>
                    <a:pt x="191" y="418"/>
                  </a:cubicBezTo>
                  <a:cubicBezTo>
                    <a:pt x="185" y="422"/>
                    <a:pt x="182" y="427"/>
                    <a:pt x="182" y="431"/>
                  </a:cubicBezTo>
                  <a:cubicBezTo>
                    <a:pt x="182" y="439"/>
                    <a:pt x="192" y="447"/>
                    <a:pt x="207" y="451"/>
                  </a:cubicBezTo>
                  <a:cubicBezTo>
                    <a:pt x="209" y="465"/>
                    <a:pt x="212" y="480"/>
                    <a:pt x="211" y="495"/>
                  </a:cubicBezTo>
                  <a:cubicBezTo>
                    <a:pt x="204" y="499"/>
                    <a:pt x="199" y="503"/>
                    <a:pt x="199" y="508"/>
                  </a:cubicBezTo>
                  <a:cubicBezTo>
                    <a:pt x="199" y="512"/>
                    <a:pt x="202" y="516"/>
                    <a:pt x="207" y="519"/>
                  </a:cubicBezTo>
                  <a:cubicBezTo>
                    <a:pt x="197" y="556"/>
                    <a:pt x="178" y="589"/>
                    <a:pt x="170" y="602"/>
                  </a:cubicBezTo>
                  <a:cubicBezTo>
                    <a:pt x="168" y="604"/>
                    <a:pt x="167" y="606"/>
                    <a:pt x="167" y="608"/>
                  </a:cubicBezTo>
                  <a:cubicBezTo>
                    <a:pt x="167" y="618"/>
                    <a:pt x="202" y="627"/>
                    <a:pt x="246" y="627"/>
                  </a:cubicBezTo>
                  <a:cubicBezTo>
                    <a:pt x="290" y="627"/>
                    <a:pt x="325" y="618"/>
                    <a:pt x="325" y="608"/>
                  </a:cubicBezTo>
                  <a:cubicBezTo>
                    <a:pt x="325" y="606"/>
                    <a:pt x="324" y="604"/>
                    <a:pt x="322" y="602"/>
                  </a:cubicBezTo>
                  <a:cubicBezTo>
                    <a:pt x="314" y="589"/>
                    <a:pt x="295" y="556"/>
                    <a:pt x="285" y="519"/>
                  </a:cubicBezTo>
                  <a:cubicBezTo>
                    <a:pt x="290" y="516"/>
                    <a:pt x="293" y="512"/>
                    <a:pt x="293" y="508"/>
                  </a:cubicBezTo>
                  <a:cubicBezTo>
                    <a:pt x="293" y="503"/>
                    <a:pt x="288" y="499"/>
                    <a:pt x="281" y="495"/>
                  </a:cubicBezTo>
                  <a:cubicBezTo>
                    <a:pt x="280" y="480"/>
                    <a:pt x="282" y="465"/>
                    <a:pt x="285" y="451"/>
                  </a:cubicBezTo>
                  <a:cubicBezTo>
                    <a:pt x="300" y="447"/>
                    <a:pt x="310" y="439"/>
                    <a:pt x="310" y="431"/>
                  </a:cubicBezTo>
                  <a:cubicBezTo>
                    <a:pt x="310" y="426"/>
                    <a:pt x="306" y="422"/>
                    <a:pt x="301" y="418"/>
                  </a:cubicBezTo>
                  <a:cubicBezTo>
                    <a:pt x="325" y="404"/>
                    <a:pt x="347" y="382"/>
                    <a:pt x="363" y="352"/>
                  </a:cubicBezTo>
                  <a:cubicBezTo>
                    <a:pt x="365" y="351"/>
                    <a:pt x="365" y="351"/>
                    <a:pt x="365" y="351"/>
                  </a:cubicBezTo>
                  <a:cubicBezTo>
                    <a:pt x="433" y="315"/>
                    <a:pt x="478" y="238"/>
                    <a:pt x="487" y="182"/>
                  </a:cubicBezTo>
                  <a:cubicBezTo>
                    <a:pt x="492" y="150"/>
                    <a:pt x="487" y="124"/>
                    <a:pt x="471" y="108"/>
                  </a:cubicBezTo>
                  <a:close/>
                  <a:moveTo>
                    <a:pt x="21" y="179"/>
                  </a:moveTo>
                  <a:cubicBezTo>
                    <a:pt x="16" y="153"/>
                    <a:pt x="20" y="131"/>
                    <a:pt x="32" y="119"/>
                  </a:cubicBezTo>
                  <a:cubicBezTo>
                    <a:pt x="33" y="118"/>
                    <a:pt x="37" y="114"/>
                    <a:pt x="55" y="114"/>
                  </a:cubicBezTo>
                  <a:cubicBezTo>
                    <a:pt x="62" y="114"/>
                    <a:pt x="69" y="115"/>
                    <a:pt x="76" y="116"/>
                  </a:cubicBezTo>
                  <a:cubicBezTo>
                    <a:pt x="82" y="148"/>
                    <a:pt x="88" y="182"/>
                    <a:pt x="88" y="186"/>
                  </a:cubicBezTo>
                  <a:cubicBezTo>
                    <a:pt x="88" y="237"/>
                    <a:pt x="97" y="285"/>
                    <a:pt x="114" y="324"/>
                  </a:cubicBezTo>
                  <a:cubicBezTo>
                    <a:pt x="62" y="287"/>
                    <a:pt x="28" y="226"/>
                    <a:pt x="21" y="179"/>
                  </a:cubicBezTo>
                  <a:close/>
                  <a:moveTo>
                    <a:pt x="117" y="189"/>
                  </a:moveTo>
                  <a:cubicBezTo>
                    <a:pt x="117" y="184"/>
                    <a:pt x="101" y="88"/>
                    <a:pt x="102" y="83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0" y="95"/>
                    <a:pt x="135" y="194"/>
                    <a:pt x="135" y="199"/>
                  </a:cubicBezTo>
                  <a:cubicBezTo>
                    <a:pt x="135" y="279"/>
                    <a:pt x="161" y="349"/>
                    <a:pt x="203" y="386"/>
                  </a:cubicBezTo>
                  <a:cubicBezTo>
                    <a:pt x="151" y="357"/>
                    <a:pt x="117" y="280"/>
                    <a:pt x="117" y="189"/>
                  </a:cubicBezTo>
                  <a:close/>
                  <a:moveTo>
                    <a:pt x="471" y="179"/>
                  </a:moveTo>
                  <a:cubicBezTo>
                    <a:pt x="463" y="226"/>
                    <a:pt x="429" y="288"/>
                    <a:pt x="376" y="325"/>
                  </a:cubicBezTo>
                  <a:cubicBezTo>
                    <a:pt x="393" y="286"/>
                    <a:pt x="403" y="237"/>
                    <a:pt x="403" y="186"/>
                  </a:cubicBezTo>
                  <a:cubicBezTo>
                    <a:pt x="403" y="182"/>
                    <a:pt x="409" y="148"/>
                    <a:pt x="414" y="116"/>
                  </a:cubicBezTo>
                  <a:cubicBezTo>
                    <a:pt x="422" y="115"/>
                    <a:pt x="430" y="114"/>
                    <a:pt x="437" y="114"/>
                  </a:cubicBezTo>
                  <a:cubicBezTo>
                    <a:pt x="455" y="114"/>
                    <a:pt x="459" y="118"/>
                    <a:pt x="460" y="119"/>
                  </a:cubicBezTo>
                  <a:cubicBezTo>
                    <a:pt x="471" y="131"/>
                    <a:pt x="475" y="153"/>
                    <a:pt x="471" y="1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IN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2219195" y="3189288"/>
              <a:ext cx="693738" cy="1273175"/>
              <a:chOff x="2219195" y="3189288"/>
              <a:chExt cx="693738" cy="1273175"/>
            </a:xfrm>
            <a:grpFill/>
          </p:grpSpPr>
          <p:sp>
            <p:nvSpPr>
              <p:cNvPr id="42" name="Freeform 51"/>
              <p:cNvSpPr/>
              <p:nvPr/>
            </p:nvSpPr>
            <p:spPr bwMode="auto">
              <a:xfrm>
                <a:off x="2614482" y="3189288"/>
                <a:ext cx="147638" cy="203200"/>
              </a:xfrm>
              <a:custGeom>
                <a:avLst/>
                <a:gdLst>
                  <a:gd name="T0" fmla="*/ 38 w 39"/>
                  <a:gd name="T1" fmla="*/ 53 h 54"/>
                  <a:gd name="T2" fmla="*/ 28 w 39"/>
                  <a:gd name="T3" fmla="*/ 18 h 54"/>
                  <a:gd name="T4" fmla="*/ 1 w 39"/>
                  <a:gd name="T5" fmla="*/ 2 h 54"/>
                  <a:gd name="T6" fmla="*/ 14 w 39"/>
                  <a:gd name="T7" fmla="*/ 34 h 54"/>
                  <a:gd name="T8" fmla="*/ 38 w 39"/>
                  <a:gd name="T9" fmla="*/ 5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54">
                    <a:moveTo>
                      <a:pt x="38" y="53"/>
                    </a:moveTo>
                    <a:cubicBezTo>
                      <a:pt x="39" y="51"/>
                      <a:pt x="39" y="33"/>
                      <a:pt x="28" y="18"/>
                    </a:cubicBezTo>
                    <a:cubicBezTo>
                      <a:pt x="17" y="4"/>
                      <a:pt x="2" y="0"/>
                      <a:pt x="1" y="2"/>
                    </a:cubicBezTo>
                    <a:cubicBezTo>
                      <a:pt x="0" y="5"/>
                      <a:pt x="4" y="21"/>
                      <a:pt x="14" y="34"/>
                    </a:cubicBezTo>
                    <a:cubicBezTo>
                      <a:pt x="23" y="47"/>
                      <a:pt x="35" y="54"/>
                      <a:pt x="38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43" name="Freeform 52"/>
              <p:cNvSpPr/>
              <p:nvPr/>
            </p:nvSpPr>
            <p:spPr bwMode="auto">
              <a:xfrm>
                <a:off x="2776407" y="3238500"/>
                <a:ext cx="98425" cy="233362"/>
              </a:xfrm>
              <a:custGeom>
                <a:avLst/>
                <a:gdLst>
                  <a:gd name="T0" fmla="*/ 23 w 26"/>
                  <a:gd name="T1" fmla="*/ 40 h 62"/>
                  <a:gd name="T2" fmla="*/ 14 w 26"/>
                  <a:gd name="T3" fmla="*/ 2 h 62"/>
                  <a:gd name="T4" fmla="*/ 1 w 26"/>
                  <a:gd name="T5" fmla="*/ 25 h 62"/>
                  <a:gd name="T6" fmla="*/ 7 w 26"/>
                  <a:gd name="T7" fmla="*/ 60 h 62"/>
                  <a:gd name="T8" fmla="*/ 23 w 26"/>
                  <a:gd name="T9" fmla="*/ 4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62">
                    <a:moveTo>
                      <a:pt x="23" y="40"/>
                    </a:moveTo>
                    <a:cubicBezTo>
                      <a:pt x="26" y="24"/>
                      <a:pt x="17" y="4"/>
                      <a:pt x="14" y="2"/>
                    </a:cubicBezTo>
                    <a:cubicBezTo>
                      <a:pt x="10" y="0"/>
                      <a:pt x="2" y="9"/>
                      <a:pt x="1" y="25"/>
                    </a:cubicBezTo>
                    <a:cubicBezTo>
                      <a:pt x="0" y="41"/>
                      <a:pt x="4" y="58"/>
                      <a:pt x="7" y="60"/>
                    </a:cubicBezTo>
                    <a:cubicBezTo>
                      <a:pt x="9" y="62"/>
                      <a:pt x="20" y="56"/>
                      <a:pt x="23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44" name="Freeform 53"/>
              <p:cNvSpPr/>
              <p:nvPr/>
            </p:nvSpPr>
            <p:spPr bwMode="auto">
              <a:xfrm>
                <a:off x="2652582" y="3384550"/>
                <a:ext cx="158750" cy="153987"/>
              </a:xfrm>
              <a:custGeom>
                <a:avLst/>
                <a:gdLst>
                  <a:gd name="T0" fmla="*/ 24 w 42"/>
                  <a:gd name="T1" fmla="*/ 7 h 41"/>
                  <a:gd name="T2" fmla="*/ 0 w 42"/>
                  <a:gd name="T3" fmla="*/ 7 h 41"/>
                  <a:gd name="T4" fmla="*/ 18 w 42"/>
                  <a:gd name="T5" fmla="*/ 33 h 41"/>
                  <a:gd name="T6" fmla="*/ 41 w 42"/>
                  <a:gd name="T7" fmla="*/ 36 h 41"/>
                  <a:gd name="T8" fmla="*/ 24 w 42"/>
                  <a:gd name="T9" fmla="*/ 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1">
                    <a:moveTo>
                      <a:pt x="24" y="7"/>
                    </a:moveTo>
                    <a:cubicBezTo>
                      <a:pt x="12" y="0"/>
                      <a:pt x="1" y="5"/>
                      <a:pt x="0" y="7"/>
                    </a:cubicBezTo>
                    <a:cubicBezTo>
                      <a:pt x="0" y="11"/>
                      <a:pt x="7" y="25"/>
                      <a:pt x="18" y="33"/>
                    </a:cubicBezTo>
                    <a:cubicBezTo>
                      <a:pt x="28" y="41"/>
                      <a:pt x="40" y="39"/>
                      <a:pt x="41" y="36"/>
                    </a:cubicBezTo>
                    <a:cubicBezTo>
                      <a:pt x="42" y="33"/>
                      <a:pt x="36" y="15"/>
                      <a:pt x="2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45" name="Freeform 54"/>
              <p:cNvSpPr/>
              <p:nvPr/>
            </p:nvSpPr>
            <p:spPr bwMode="auto">
              <a:xfrm>
                <a:off x="2803395" y="3441700"/>
                <a:ext cx="109538" cy="206375"/>
              </a:xfrm>
              <a:custGeom>
                <a:avLst/>
                <a:gdLst>
                  <a:gd name="T0" fmla="*/ 5 w 29"/>
                  <a:gd name="T1" fmla="*/ 19 h 55"/>
                  <a:gd name="T2" fmla="*/ 2 w 29"/>
                  <a:gd name="T3" fmla="*/ 53 h 55"/>
                  <a:gd name="T4" fmla="*/ 23 w 29"/>
                  <a:gd name="T5" fmla="*/ 40 h 55"/>
                  <a:gd name="T6" fmla="*/ 23 w 29"/>
                  <a:gd name="T7" fmla="*/ 3 h 55"/>
                  <a:gd name="T8" fmla="*/ 5 w 29"/>
                  <a:gd name="T9" fmla="*/ 1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55">
                    <a:moveTo>
                      <a:pt x="5" y="19"/>
                    </a:moveTo>
                    <a:cubicBezTo>
                      <a:pt x="0" y="33"/>
                      <a:pt x="0" y="51"/>
                      <a:pt x="2" y="53"/>
                    </a:cubicBezTo>
                    <a:cubicBezTo>
                      <a:pt x="4" y="55"/>
                      <a:pt x="16" y="54"/>
                      <a:pt x="23" y="40"/>
                    </a:cubicBezTo>
                    <a:cubicBezTo>
                      <a:pt x="29" y="26"/>
                      <a:pt x="26" y="5"/>
                      <a:pt x="23" y="3"/>
                    </a:cubicBezTo>
                    <a:cubicBezTo>
                      <a:pt x="20" y="0"/>
                      <a:pt x="10" y="6"/>
                      <a:pt x="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46" name="Freeform 55"/>
              <p:cNvSpPr/>
              <p:nvPr/>
            </p:nvSpPr>
            <p:spPr bwMode="auto">
              <a:xfrm>
                <a:off x="2674807" y="3538538"/>
                <a:ext cx="136525" cy="166687"/>
              </a:xfrm>
              <a:custGeom>
                <a:avLst/>
                <a:gdLst>
                  <a:gd name="T0" fmla="*/ 34 w 36"/>
                  <a:gd name="T1" fmla="*/ 41 h 44"/>
                  <a:gd name="T2" fmla="*/ 24 w 36"/>
                  <a:gd name="T3" fmla="*/ 10 h 44"/>
                  <a:gd name="T4" fmla="*/ 1 w 36"/>
                  <a:gd name="T5" fmla="*/ 4 h 44"/>
                  <a:gd name="T6" fmla="*/ 12 w 36"/>
                  <a:gd name="T7" fmla="*/ 32 h 44"/>
                  <a:gd name="T8" fmla="*/ 34 w 36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4">
                    <a:moveTo>
                      <a:pt x="34" y="41"/>
                    </a:moveTo>
                    <a:cubicBezTo>
                      <a:pt x="36" y="39"/>
                      <a:pt x="34" y="20"/>
                      <a:pt x="24" y="10"/>
                    </a:cubicBezTo>
                    <a:cubicBezTo>
                      <a:pt x="14" y="0"/>
                      <a:pt x="2" y="1"/>
                      <a:pt x="1" y="4"/>
                    </a:cubicBezTo>
                    <a:cubicBezTo>
                      <a:pt x="0" y="7"/>
                      <a:pt x="3" y="21"/>
                      <a:pt x="12" y="32"/>
                    </a:cubicBezTo>
                    <a:cubicBezTo>
                      <a:pt x="20" y="42"/>
                      <a:pt x="32" y="44"/>
                      <a:pt x="3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47" name="Freeform 56"/>
              <p:cNvSpPr/>
              <p:nvPr/>
            </p:nvSpPr>
            <p:spPr bwMode="auto">
              <a:xfrm>
                <a:off x="2781170" y="3633788"/>
                <a:ext cx="123825" cy="187325"/>
              </a:xfrm>
              <a:custGeom>
                <a:avLst/>
                <a:gdLst>
                  <a:gd name="T0" fmla="*/ 10 w 33"/>
                  <a:gd name="T1" fmla="*/ 16 h 50"/>
                  <a:gd name="T2" fmla="*/ 2 w 33"/>
                  <a:gd name="T3" fmla="*/ 47 h 50"/>
                  <a:gd name="T4" fmla="*/ 24 w 33"/>
                  <a:gd name="T5" fmla="*/ 38 h 50"/>
                  <a:gd name="T6" fmla="*/ 31 w 33"/>
                  <a:gd name="T7" fmla="*/ 3 h 50"/>
                  <a:gd name="T8" fmla="*/ 10 w 33"/>
                  <a:gd name="T9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50">
                    <a:moveTo>
                      <a:pt x="10" y="16"/>
                    </a:moveTo>
                    <a:cubicBezTo>
                      <a:pt x="3" y="28"/>
                      <a:pt x="0" y="44"/>
                      <a:pt x="2" y="47"/>
                    </a:cubicBezTo>
                    <a:cubicBezTo>
                      <a:pt x="3" y="50"/>
                      <a:pt x="15" y="50"/>
                      <a:pt x="24" y="38"/>
                    </a:cubicBezTo>
                    <a:cubicBezTo>
                      <a:pt x="33" y="26"/>
                      <a:pt x="33" y="6"/>
                      <a:pt x="31" y="3"/>
                    </a:cubicBezTo>
                    <a:cubicBezTo>
                      <a:pt x="29" y="0"/>
                      <a:pt x="18" y="3"/>
                      <a:pt x="1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48" name="Freeform 57"/>
              <p:cNvSpPr/>
              <p:nvPr/>
            </p:nvSpPr>
            <p:spPr bwMode="auto">
              <a:xfrm>
                <a:off x="2663695" y="3697288"/>
                <a:ext cx="117475" cy="173037"/>
              </a:xfrm>
              <a:custGeom>
                <a:avLst/>
                <a:gdLst>
                  <a:gd name="T0" fmla="*/ 28 w 31"/>
                  <a:gd name="T1" fmla="*/ 43 h 46"/>
                  <a:gd name="T2" fmla="*/ 24 w 31"/>
                  <a:gd name="T3" fmla="*/ 12 h 46"/>
                  <a:gd name="T4" fmla="*/ 2 w 31"/>
                  <a:gd name="T5" fmla="*/ 2 h 46"/>
                  <a:gd name="T6" fmla="*/ 8 w 31"/>
                  <a:gd name="T7" fmla="*/ 30 h 46"/>
                  <a:gd name="T8" fmla="*/ 28 w 31"/>
                  <a:gd name="T9" fmla="*/ 4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6">
                    <a:moveTo>
                      <a:pt x="28" y="43"/>
                    </a:moveTo>
                    <a:cubicBezTo>
                      <a:pt x="30" y="41"/>
                      <a:pt x="31" y="23"/>
                      <a:pt x="24" y="12"/>
                    </a:cubicBezTo>
                    <a:cubicBezTo>
                      <a:pt x="16" y="0"/>
                      <a:pt x="4" y="0"/>
                      <a:pt x="2" y="2"/>
                    </a:cubicBezTo>
                    <a:cubicBezTo>
                      <a:pt x="0" y="4"/>
                      <a:pt x="1" y="19"/>
                      <a:pt x="8" y="30"/>
                    </a:cubicBezTo>
                    <a:cubicBezTo>
                      <a:pt x="14" y="42"/>
                      <a:pt x="25" y="46"/>
                      <a:pt x="28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49" name="Freeform 58"/>
              <p:cNvSpPr/>
              <p:nvPr/>
            </p:nvSpPr>
            <p:spPr bwMode="auto">
              <a:xfrm>
                <a:off x="2724020" y="3817938"/>
                <a:ext cx="150813" cy="169862"/>
              </a:xfrm>
              <a:custGeom>
                <a:avLst/>
                <a:gdLst>
                  <a:gd name="T0" fmla="*/ 15 w 40"/>
                  <a:gd name="T1" fmla="*/ 11 h 45"/>
                  <a:gd name="T2" fmla="*/ 1 w 40"/>
                  <a:gd name="T3" fmla="*/ 40 h 45"/>
                  <a:gd name="T4" fmla="*/ 25 w 40"/>
                  <a:gd name="T5" fmla="*/ 35 h 45"/>
                  <a:gd name="T6" fmla="*/ 38 w 40"/>
                  <a:gd name="T7" fmla="*/ 3 h 45"/>
                  <a:gd name="T8" fmla="*/ 15 w 40"/>
                  <a:gd name="T9" fmla="*/ 1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5">
                    <a:moveTo>
                      <a:pt x="15" y="11"/>
                    </a:moveTo>
                    <a:cubicBezTo>
                      <a:pt x="6" y="21"/>
                      <a:pt x="0" y="37"/>
                      <a:pt x="1" y="40"/>
                    </a:cubicBezTo>
                    <a:cubicBezTo>
                      <a:pt x="2" y="42"/>
                      <a:pt x="14" y="45"/>
                      <a:pt x="25" y="35"/>
                    </a:cubicBezTo>
                    <a:cubicBezTo>
                      <a:pt x="36" y="25"/>
                      <a:pt x="40" y="6"/>
                      <a:pt x="38" y="3"/>
                    </a:cubicBezTo>
                    <a:cubicBezTo>
                      <a:pt x="37" y="0"/>
                      <a:pt x="25" y="1"/>
                      <a:pt x="15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50" name="Freeform 59"/>
              <p:cNvSpPr/>
              <p:nvPr/>
            </p:nvSpPr>
            <p:spPr bwMode="auto">
              <a:xfrm>
                <a:off x="2619245" y="3840163"/>
                <a:ext cx="107950" cy="177800"/>
              </a:xfrm>
              <a:custGeom>
                <a:avLst/>
                <a:gdLst>
                  <a:gd name="T0" fmla="*/ 4 w 29"/>
                  <a:gd name="T1" fmla="*/ 1 h 47"/>
                  <a:gd name="T2" fmla="*/ 5 w 29"/>
                  <a:gd name="T3" fmla="*/ 29 h 47"/>
                  <a:gd name="T4" fmla="*/ 23 w 29"/>
                  <a:gd name="T5" fmla="*/ 45 h 47"/>
                  <a:gd name="T6" fmla="*/ 24 w 29"/>
                  <a:gd name="T7" fmla="*/ 15 h 47"/>
                  <a:gd name="T8" fmla="*/ 4 w 29"/>
                  <a:gd name="T9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4" y="1"/>
                    </a:moveTo>
                    <a:cubicBezTo>
                      <a:pt x="2" y="3"/>
                      <a:pt x="0" y="17"/>
                      <a:pt x="5" y="29"/>
                    </a:cubicBezTo>
                    <a:cubicBezTo>
                      <a:pt x="10" y="41"/>
                      <a:pt x="20" y="47"/>
                      <a:pt x="23" y="45"/>
                    </a:cubicBezTo>
                    <a:cubicBezTo>
                      <a:pt x="25" y="44"/>
                      <a:pt x="29" y="27"/>
                      <a:pt x="24" y="15"/>
                    </a:cubicBezTo>
                    <a:cubicBezTo>
                      <a:pt x="18" y="2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51" name="Freeform 60"/>
              <p:cNvSpPr/>
              <p:nvPr/>
            </p:nvSpPr>
            <p:spPr bwMode="auto">
              <a:xfrm>
                <a:off x="2644645" y="3983038"/>
                <a:ext cx="166688" cy="155575"/>
              </a:xfrm>
              <a:custGeom>
                <a:avLst/>
                <a:gdLst>
                  <a:gd name="T0" fmla="*/ 19 w 44"/>
                  <a:gd name="T1" fmla="*/ 8 h 41"/>
                  <a:gd name="T2" fmla="*/ 0 w 44"/>
                  <a:gd name="T3" fmla="*/ 33 h 41"/>
                  <a:gd name="T4" fmla="*/ 24 w 44"/>
                  <a:gd name="T5" fmla="*/ 33 h 41"/>
                  <a:gd name="T6" fmla="*/ 43 w 44"/>
                  <a:gd name="T7" fmla="*/ 4 h 41"/>
                  <a:gd name="T8" fmla="*/ 19 w 44"/>
                  <a:gd name="T9" fmla="*/ 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1">
                    <a:moveTo>
                      <a:pt x="19" y="8"/>
                    </a:moveTo>
                    <a:cubicBezTo>
                      <a:pt x="8" y="16"/>
                      <a:pt x="0" y="30"/>
                      <a:pt x="0" y="33"/>
                    </a:cubicBezTo>
                    <a:cubicBezTo>
                      <a:pt x="1" y="36"/>
                      <a:pt x="12" y="41"/>
                      <a:pt x="24" y="33"/>
                    </a:cubicBezTo>
                    <a:cubicBezTo>
                      <a:pt x="37" y="25"/>
                      <a:pt x="44" y="7"/>
                      <a:pt x="43" y="4"/>
                    </a:cubicBezTo>
                    <a:cubicBezTo>
                      <a:pt x="42" y="1"/>
                      <a:pt x="30" y="0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52" name="Freeform 61"/>
              <p:cNvSpPr/>
              <p:nvPr/>
            </p:nvSpPr>
            <p:spPr bwMode="auto">
              <a:xfrm>
                <a:off x="2550982" y="3968750"/>
                <a:ext cx="101600" cy="180975"/>
              </a:xfrm>
              <a:custGeom>
                <a:avLst/>
                <a:gdLst>
                  <a:gd name="T0" fmla="*/ 17 w 27"/>
                  <a:gd name="T1" fmla="*/ 47 h 48"/>
                  <a:gd name="T2" fmla="*/ 23 w 27"/>
                  <a:gd name="T3" fmla="*/ 17 h 48"/>
                  <a:gd name="T4" fmla="*/ 6 w 27"/>
                  <a:gd name="T5" fmla="*/ 1 h 48"/>
                  <a:gd name="T6" fmla="*/ 2 w 27"/>
                  <a:gd name="T7" fmla="*/ 28 h 48"/>
                  <a:gd name="T8" fmla="*/ 17 w 27"/>
                  <a:gd name="T9" fmla="*/ 4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8">
                    <a:moveTo>
                      <a:pt x="17" y="47"/>
                    </a:moveTo>
                    <a:cubicBezTo>
                      <a:pt x="19" y="46"/>
                      <a:pt x="27" y="30"/>
                      <a:pt x="23" y="17"/>
                    </a:cubicBezTo>
                    <a:cubicBezTo>
                      <a:pt x="19" y="5"/>
                      <a:pt x="8" y="0"/>
                      <a:pt x="6" y="1"/>
                    </a:cubicBezTo>
                    <a:cubicBezTo>
                      <a:pt x="3" y="3"/>
                      <a:pt x="0" y="16"/>
                      <a:pt x="2" y="28"/>
                    </a:cubicBezTo>
                    <a:cubicBezTo>
                      <a:pt x="5" y="41"/>
                      <a:pt x="14" y="48"/>
                      <a:pt x="17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53" name="Freeform 62"/>
              <p:cNvSpPr/>
              <p:nvPr/>
            </p:nvSpPr>
            <p:spPr bwMode="auto">
              <a:xfrm>
                <a:off x="2539870" y="4127500"/>
                <a:ext cx="176213" cy="134937"/>
              </a:xfrm>
              <a:custGeom>
                <a:avLst/>
                <a:gdLst>
                  <a:gd name="T0" fmla="*/ 23 w 47"/>
                  <a:gd name="T1" fmla="*/ 6 h 36"/>
                  <a:gd name="T2" fmla="*/ 1 w 47"/>
                  <a:gd name="T3" fmla="*/ 27 h 36"/>
                  <a:gd name="T4" fmla="*/ 24 w 47"/>
                  <a:gd name="T5" fmla="*/ 31 h 36"/>
                  <a:gd name="T6" fmla="*/ 47 w 47"/>
                  <a:gd name="T7" fmla="*/ 7 h 36"/>
                  <a:gd name="T8" fmla="*/ 23 w 47"/>
                  <a:gd name="T9" fmla="*/ 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3" y="6"/>
                    </a:moveTo>
                    <a:cubicBezTo>
                      <a:pt x="11" y="12"/>
                      <a:pt x="1" y="24"/>
                      <a:pt x="1" y="27"/>
                    </a:cubicBezTo>
                    <a:cubicBezTo>
                      <a:pt x="0" y="29"/>
                      <a:pt x="11" y="36"/>
                      <a:pt x="24" y="31"/>
                    </a:cubicBezTo>
                    <a:cubicBezTo>
                      <a:pt x="38" y="26"/>
                      <a:pt x="47" y="10"/>
                      <a:pt x="47" y="7"/>
                    </a:cubicBezTo>
                    <a:cubicBezTo>
                      <a:pt x="46" y="3"/>
                      <a:pt x="35" y="0"/>
                      <a:pt x="2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54" name="Freeform 63"/>
              <p:cNvSpPr/>
              <p:nvPr/>
            </p:nvSpPr>
            <p:spPr bwMode="auto">
              <a:xfrm>
                <a:off x="2460495" y="4081463"/>
                <a:ext cx="90488" cy="180975"/>
              </a:xfrm>
              <a:custGeom>
                <a:avLst/>
                <a:gdLst>
                  <a:gd name="T0" fmla="*/ 12 w 24"/>
                  <a:gd name="T1" fmla="*/ 47 h 48"/>
                  <a:gd name="T2" fmla="*/ 23 w 24"/>
                  <a:gd name="T3" fmla="*/ 19 h 48"/>
                  <a:gd name="T4" fmla="*/ 9 w 24"/>
                  <a:gd name="T5" fmla="*/ 1 h 48"/>
                  <a:gd name="T6" fmla="*/ 0 w 24"/>
                  <a:gd name="T7" fmla="*/ 26 h 48"/>
                  <a:gd name="T8" fmla="*/ 12 w 24"/>
                  <a:gd name="T9" fmla="*/ 4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8">
                    <a:moveTo>
                      <a:pt x="12" y="47"/>
                    </a:moveTo>
                    <a:cubicBezTo>
                      <a:pt x="14" y="46"/>
                      <a:pt x="24" y="33"/>
                      <a:pt x="23" y="19"/>
                    </a:cubicBezTo>
                    <a:cubicBezTo>
                      <a:pt x="21" y="6"/>
                      <a:pt x="11" y="0"/>
                      <a:pt x="9" y="1"/>
                    </a:cubicBezTo>
                    <a:cubicBezTo>
                      <a:pt x="6" y="2"/>
                      <a:pt x="0" y="13"/>
                      <a:pt x="0" y="26"/>
                    </a:cubicBezTo>
                    <a:cubicBezTo>
                      <a:pt x="1" y="39"/>
                      <a:pt x="8" y="48"/>
                      <a:pt x="1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55" name="Freeform 64"/>
              <p:cNvSpPr/>
              <p:nvPr/>
            </p:nvSpPr>
            <p:spPr bwMode="auto">
              <a:xfrm>
                <a:off x="2422395" y="4259263"/>
                <a:ext cx="188913" cy="115887"/>
              </a:xfrm>
              <a:custGeom>
                <a:avLst/>
                <a:gdLst>
                  <a:gd name="T0" fmla="*/ 26 w 50"/>
                  <a:gd name="T1" fmla="*/ 3 h 31"/>
                  <a:gd name="T2" fmla="*/ 1 w 50"/>
                  <a:gd name="T3" fmla="*/ 20 h 31"/>
                  <a:gd name="T4" fmla="*/ 23 w 50"/>
                  <a:gd name="T5" fmla="*/ 28 h 31"/>
                  <a:gd name="T6" fmla="*/ 50 w 50"/>
                  <a:gd name="T7" fmla="*/ 8 h 31"/>
                  <a:gd name="T8" fmla="*/ 26 w 50"/>
                  <a:gd name="T9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1">
                    <a:moveTo>
                      <a:pt x="26" y="3"/>
                    </a:moveTo>
                    <a:cubicBezTo>
                      <a:pt x="13" y="7"/>
                      <a:pt x="1" y="16"/>
                      <a:pt x="1" y="20"/>
                    </a:cubicBezTo>
                    <a:cubicBezTo>
                      <a:pt x="0" y="22"/>
                      <a:pt x="9" y="31"/>
                      <a:pt x="23" y="28"/>
                    </a:cubicBezTo>
                    <a:cubicBezTo>
                      <a:pt x="37" y="25"/>
                      <a:pt x="50" y="11"/>
                      <a:pt x="50" y="8"/>
                    </a:cubicBezTo>
                    <a:cubicBezTo>
                      <a:pt x="50" y="5"/>
                      <a:pt x="39" y="0"/>
                      <a:pt x="26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56" name="Freeform 65"/>
              <p:cNvSpPr/>
              <p:nvPr/>
            </p:nvSpPr>
            <p:spPr bwMode="auto">
              <a:xfrm>
                <a:off x="2346195" y="4179888"/>
                <a:ext cx="98425" cy="176212"/>
              </a:xfrm>
              <a:custGeom>
                <a:avLst/>
                <a:gdLst>
                  <a:gd name="T0" fmla="*/ 9 w 26"/>
                  <a:gd name="T1" fmla="*/ 46 h 47"/>
                  <a:gd name="T2" fmla="*/ 25 w 26"/>
                  <a:gd name="T3" fmla="*/ 22 h 47"/>
                  <a:gd name="T4" fmla="*/ 15 w 26"/>
                  <a:gd name="T5" fmla="*/ 1 h 47"/>
                  <a:gd name="T6" fmla="*/ 2 w 26"/>
                  <a:gd name="T7" fmla="*/ 24 h 47"/>
                  <a:gd name="T8" fmla="*/ 9 w 26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7">
                    <a:moveTo>
                      <a:pt x="9" y="46"/>
                    </a:moveTo>
                    <a:cubicBezTo>
                      <a:pt x="12" y="47"/>
                      <a:pt x="24" y="35"/>
                      <a:pt x="25" y="22"/>
                    </a:cubicBezTo>
                    <a:cubicBezTo>
                      <a:pt x="26" y="9"/>
                      <a:pt x="17" y="0"/>
                      <a:pt x="15" y="1"/>
                    </a:cubicBezTo>
                    <a:cubicBezTo>
                      <a:pt x="12" y="1"/>
                      <a:pt x="4" y="12"/>
                      <a:pt x="2" y="24"/>
                    </a:cubicBezTo>
                    <a:cubicBezTo>
                      <a:pt x="0" y="36"/>
                      <a:pt x="6" y="47"/>
                      <a:pt x="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57" name="Freeform 66"/>
              <p:cNvSpPr/>
              <p:nvPr/>
            </p:nvSpPr>
            <p:spPr bwMode="auto">
              <a:xfrm>
                <a:off x="2285870" y="4367213"/>
                <a:ext cx="200025" cy="95250"/>
              </a:xfrm>
              <a:custGeom>
                <a:avLst/>
                <a:gdLst>
                  <a:gd name="T0" fmla="*/ 30 w 53"/>
                  <a:gd name="T1" fmla="*/ 1 h 25"/>
                  <a:gd name="T2" fmla="*/ 1 w 53"/>
                  <a:gd name="T3" fmla="*/ 13 h 25"/>
                  <a:gd name="T4" fmla="*/ 22 w 53"/>
                  <a:gd name="T5" fmla="*/ 25 h 25"/>
                  <a:gd name="T6" fmla="*/ 52 w 53"/>
                  <a:gd name="T7" fmla="*/ 11 h 25"/>
                  <a:gd name="T8" fmla="*/ 30 w 53"/>
                  <a:gd name="T9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5">
                    <a:moveTo>
                      <a:pt x="30" y="1"/>
                    </a:moveTo>
                    <a:cubicBezTo>
                      <a:pt x="16" y="2"/>
                      <a:pt x="3" y="10"/>
                      <a:pt x="1" y="13"/>
                    </a:cubicBezTo>
                    <a:cubicBezTo>
                      <a:pt x="0" y="15"/>
                      <a:pt x="7" y="25"/>
                      <a:pt x="22" y="25"/>
                    </a:cubicBezTo>
                    <a:cubicBezTo>
                      <a:pt x="36" y="25"/>
                      <a:pt x="51" y="13"/>
                      <a:pt x="52" y="11"/>
                    </a:cubicBezTo>
                    <a:cubicBezTo>
                      <a:pt x="53" y="7"/>
                      <a:pt x="43" y="0"/>
                      <a:pt x="3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58" name="Freeform 67"/>
              <p:cNvSpPr/>
              <p:nvPr/>
            </p:nvSpPr>
            <p:spPr bwMode="auto">
              <a:xfrm>
                <a:off x="2219195" y="4262438"/>
                <a:ext cx="115888" cy="169862"/>
              </a:xfrm>
              <a:custGeom>
                <a:avLst/>
                <a:gdLst>
                  <a:gd name="T0" fmla="*/ 21 w 31"/>
                  <a:gd name="T1" fmla="*/ 0 h 45"/>
                  <a:gd name="T2" fmla="*/ 4 w 31"/>
                  <a:gd name="T3" fmla="*/ 21 h 45"/>
                  <a:gd name="T4" fmla="*/ 7 w 31"/>
                  <a:gd name="T5" fmla="*/ 45 h 45"/>
                  <a:gd name="T6" fmla="*/ 27 w 31"/>
                  <a:gd name="T7" fmla="*/ 23 h 45"/>
                  <a:gd name="T8" fmla="*/ 21 w 3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5">
                    <a:moveTo>
                      <a:pt x="21" y="0"/>
                    </a:moveTo>
                    <a:cubicBezTo>
                      <a:pt x="18" y="0"/>
                      <a:pt x="8" y="9"/>
                      <a:pt x="4" y="21"/>
                    </a:cubicBezTo>
                    <a:cubicBezTo>
                      <a:pt x="0" y="33"/>
                      <a:pt x="3" y="44"/>
                      <a:pt x="7" y="45"/>
                    </a:cubicBezTo>
                    <a:cubicBezTo>
                      <a:pt x="9" y="45"/>
                      <a:pt x="24" y="36"/>
                      <a:pt x="27" y="23"/>
                    </a:cubicBezTo>
                    <a:cubicBezTo>
                      <a:pt x="31" y="10"/>
                      <a:pt x="23" y="1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857119" y="3203575"/>
              <a:ext cx="698501" cy="1273175"/>
              <a:chOff x="857119" y="3203575"/>
              <a:chExt cx="698501" cy="1273175"/>
            </a:xfrm>
            <a:grpFill/>
          </p:grpSpPr>
          <p:sp>
            <p:nvSpPr>
              <p:cNvPr id="25" name="Freeform 68"/>
              <p:cNvSpPr/>
              <p:nvPr/>
            </p:nvSpPr>
            <p:spPr bwMode="auto">
              <a:xfrm>
                <a:off x="1011107" y="3203575"/>
                <a:ext cx="147638" cy="203200"/>
              </a:xfrm>
              <a:custGeom>
                <a:avLst/>
                <a:gdLst>
                  <a:gd name="T0" fmla="*/ 25 w 39"/>
                  <a:gd name="T1" fmla="*/ 34 h 54"/>
                  <a:gd name="T2" fmla="*/ 38 w 39"/>
                  <a:gd name="T3" fmla="*/ 2 h 54"/>
                  <a:gd name="T4" fmla="*/ 11 w 39"/>
                  <a:gd name="T5" fmla="*/ 18 h 54"/>
                  <a:gd name="T6" fmla="*/ 1 w 39"/>
                  <a:gd name="T7" fmla="*/ 53 h 54"/>
                  <a:gd name="T8" fmla="*/ 25 w 39"/>
                  <a:gd name="T9" fmla="*/ 3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54">
                    <a:moveTo>
                      <a:pt x="25" y="34"/>
                    </a:moveTo>
                    <a:cubicBezTo>
                      <a:pt x="35" y="21"/>
                      <a:pt x="39" y="5"/>
                      <a:pt x="38" y="2"/>
                    </a:cubicBezTo>
                    <a:cubicBezTo>
                      <a:pt x="36" y="0"/>
                      <a:pt x="22" y="4"/>
                      <a:pt x="11" y="18"/>
                    </a:cubicBezTo>
                    <a:cubicBezTo>
                      <a:pt x="0" y="33"/>
                      <a:pt x="0" y="51"/>
                      <a:pt x="1" y="53"/>
                    </a:cubicBezTo>
                    <a:cubicBezTo>
                      <a:pt x="4" y="54"/>
                      <a:pt x="16" y="47"/>
                      <a:pt x="25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26" name="Freeform 69"/>
              <p:cNvSpPr/>
              <p:nvPr/>
            </p:nvSpPr>
            <p:spPr bwMode="auto">
              <a:xfrm>
                <a:off x="898395" y="3252788"/>
                <a:ext cx="98425" cy="233362"/>
              </a:xfrm>
              <a:custGeom>
                <a:avLst/>
                <a:gdLst>
                  <a:gd name="T0" fmla="*/ 19 w 26"/>
                  <a:gd name="T1" fmla="*/ 60 h 62"/>
                  <a:gd name="T2" fmla="*/ 25 w 26"/>
                  <a:gd name="T3" fmla="*/ 25 h 62"/>
                  <a:gd name="T4" fmla="*/ 12 w 26"/>
                  <a:gd name="T5" fmla="*/ 2 h 62"/>
                  <a:gd name="T6" fmla="*/ 3 w 26"/>
                  <a:gd name="T7" fmla="*/ 40 h 62"/>
                  <a:gd name="T8" fmla="*/ 19 w 26"/>
                  <a:gd name="T9" fmla="*/ 6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62">
                    <a:moveTo>
                      <a:pt x="19" y="60"/>
                    </a:moveTo>
                    <a:cubicBezTo>
                      <a:pt x="22" y="58"/>
                      <a:pt x="26" y="41"/>
                      <a:pt x="25" y="25"/>
                    </a:cubicBezTo>
                    <a:cubicBezTo>
                      <a:pt x="24" y="9"/>
                      <a:pt x="16" y="0"/>
                      <a:pt x="12" y="2"/>
                    </a:cubicBezTo>
                    <a:cubicBezTo>
                      <a:pt x="9" y="4"/>
                      <a:pt x="0" y="24"/>
                      <a:pt x="3" y="40"/>
                    </a:cubicBezTo>
                    <a:cubicBezTo>
                      <a:pt x="6" y="56"/>
                      <a:pt x="17" y="62"/>
                      <a:pt x="19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27" name="Freeform 70"/>
              <p:cNvSpPr/>
              <p:nvPr/>
            </p:nvSpPr>
            <p:spPr bwMode="auto">
              <a:xfrm>
                <a:off x="963482" y="3400425"/>
                <a:ext cx="157163" cy="153987"/>
              </a:xfrm>
              <a:custGeom>
                <a:avLst/>
                <a:gdLst>
                  <a:gd name="T0" fmla="*/ 24 w 42"/>
                  <a:gd name="T1" fmla="*/ 33 h 41"/>
                  <a:gd name="T2" fmla="*/ 41 w 42"/>
                  <a:gd name="T3" fmla="*/ 7 h 41"/>
                  <a:gd name="T4" fmla="*/ 18 w 42"/>
                  <a:gd name="T5" fmla="*/ 7 h 41"/>
                  <a:gd name="T6" fmla="*/ 1 w 42"/>
                  <a:gd name="T7" fmla="*/ 36 h 41"/>
                  <a:gd name="T8" fmla="*/ 24 w 42"/>
                  <a:gd name="T9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1">
                    <a:moveTo>
                      <a:pt x="24" y="33"/>
                    </a:moveTo>
                    <a:cubicBezTo>
                      <a:pt x="35" y="25"/>
                      <a:pt x="42" y="11"/>
                      <a:pt x="41" y="7"/>
                    </a:cubicBezTo>
                    <a:cubicBezTo>
                      <a:pt x="41" y="5"/>
                      <a:pt x="30" y="0"/>
                      <a:pt x="18" y="7"/>
                    </a:cubicBezTo>
                    <a:cubicBezTo>
                      <a:pt x="6" y="15"/>
                      <a:pt x="0" y="33"/>
                      <a:pt x="1" y="36"/>
                    </a:cubicBezTo>
                    <a:cubicBezTo>
                      <a:pt x="2" y="39"/>
                      <a:pt x="14" y="41"/>
                      <a:pt x="24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28" name="Freeform 71"/>
              <p:cNvSpPr/>
              <p:nvPr/>
            </p:nvSpPr>
            <p:spPr bwMode="auto">
              <a:xfrm>
                <a:off x="857119" y="3455988"/>
                <a:ext cx="112713" cy="207962"/>
              </a:xfrm>
              <a:custGeom>
                <a:avLst/>
                <a:gdLst>
                  <a:gd name="T0" fmla="*/ 28 w 30"/>
                  <a:gd name="T1" fmla="*/ 53 h 55"/>
                  <a:gd name="T2" fmla="*/ 25 w 30"/>
                  <a:gd name="T3" fmla="*/ 19 h 55"/>
                  <a:gd name="T4" fmla="*/ 6 w 30"/>
                  <a:gd name="T5" fmla="*/ 3 h 55"/>
                  <a:gd name="T6" fmla="*/ 7 w 30"/>
                  <a:gd name="T7" fmla="*/ 40 h 55"/>
                  <a:gd name="T8" fmla="*/ 28 w 30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55">
                    <a:moveTo>
                      <a:pt x="28" y="53"/>
                    </a:moveTo>
                    <a:cubicBezTo>
                      <a:pt x="30" y="51"/>
                      <a:pt x="30" y="33"/>
                      <a:pt x="25" y="19"/>
                    </a:cubicBezTo>
                    <a:cubicBezTo>
                      <a:pt x="20" y="6"/>
                      <a:pt x="9" y="0"/>
                      <a:pt x="6" y="3"/>
                    </a:cubicBezTo>
                    <a:cubicBezTo>
                      <a:pt x="4" y="5"/>
                      <a:pt x="0" y="26"/>
                      <a:pt x="7" y="40"/>
                    </a:cubicBezTo>
                    <a:cubicBezTo>
                      <a:pt x="14" y="54"/>
                      <a:pt x="26" y="55"/>
                      <a:pt x="28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29" name="Freeform 72"/>
              <p:cNvSpPr/>
              <p:nvPr/>
            </p:nvSpPr>
            <p:spPr bwMode="auto">
              <a:xfrm>
                <a:off x="963482" y="3554413"/>
                <a:ext cx="134938" cy="165100"/>
              </a:xfrm>
              <a:custGeom>
                <a:avLst/>
                <a:gdLst>
                  <a:gd name="T0" fmla="*/ 24 w 36"/>
                  <a:gd name="T1" fmla="*/ 32 h 44"/>
                  <a:gd name="T2" fmla="*/ 35 w 36"/>
                  <a:gd name="T3" fmla="*/ 4 h 44"/>
                  <a:gd name="T4" fmla="*/ 12 w 36"/>
                  <a:gd name="T5" fmla="*/ 10 h 44"/>
                  <a:gd name="T6" fmla="*/ 2 w 36"/>
                  <a:gd name="T7" fmla="*/ 41 h 44"/>
                  <a:gd name="T8" fmla="*/ 24 w 36"/>
                  <a:gd name="T9" fmla="*/ 3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4">
                    <a:moveTo>
                      <a:pt x="24" y="32"/>
                    </a:moveTo>
                    <a:cubicBezTo>
                      <a:pt x="33" y="21"/>
                      <a:pt x="36" y="7"/>
                      <a:pt x="35" y="4"/>
                    </a:cubicBezTo>
                    <a:cubicBezTo>
                      <a:pt x="34" y="1"/>
                      <a:pt x="22" y="0"/>
                      <a:pt x="12" y="10"/>
                    </a:cubicBezTo>
                    <a:cubicBezTo>
                      <a:pt x="2" y="20"/>
                      <a:pt x="0" y="39"/>
                      <a:pt x="2" y="41"/>
                    </a:cubicBezTo>
                    <a:cubicBezTo>
                      <a:pt x="4" y="44"/>
                      <a:pt x="16" y="42"/>
                      <a:pt x="24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0" name="Freeform 73"/>
              <p:cNvSpPr/>
              <p:nvPr/>
            </p:nvSpPr>
            <p:spPr bwMode="auto">
              <a:xfrm>
                <a:off x="868232" y="3648075"/>
                <a:ext cx="125413" cy="188912"/>
              </a:xfrm>
              <a:custGeom>
                <a:avLst/>
                <a:gdLst>
                  <a:gd name="T0" fmla="*/ 31 w 33"/>
                  <a:gd name="T1" fmla="*/ 47 h 50"/>
                  <a:gd name="T2" fmla="*/ 23 w 33"/>
                  <a:gd name="T3" fmla="*/ 16 h 50"/>
                  <a:gd name="T4" fmla="*/ 1 w 33"/>
                  <a:gd name="T5" fmla="*/ 3 h 50"/>
                  <a:gd name="T6" fmla="*/ 9 w 33"/>
                  <a:gd name="T7" fmla="*/ 38 h 50"/>
                  <a:gd name="T8" fmla="*/ 31 w 33"/>
                  <a:gd name="T9" fmla="*/ 4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50">
                    <a:moveTo>
                      <a:pt x="31" y="47"/>
                    </a:moveTo>
                    <a:cubicBezTo>
                      <a:pt x="33" y="44"/>
                      <a:pt x="30" y="28"/>
                      <a:pt x="23" y="16"/>
                    </a:cubicBezTo>
                    <a:cubicBezTo>
                      <a:pt x="15" y="3"/>
                      <a:pt x="4" y="0"/>
                      <a:pt x="1" y="3"/>
                    </a:cubicBezTo>
                    <a:cubicBezTo>
                      <a:pt x="0" y="6"/>
                      <a:pt x="0" y="26"/>
                      <a:pt x="9" y="38"/>
                    </a:cubicBezTo>
                    <a:cubicBezTo>
                      <a:pt x="18" y="50"/>
                      <a:pt x="30" y="50"/>
                      <a:pt x="31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1" name="Freeform 74"/>
              <p:cNvSpPr/>
              <p:nvPr/>
            </p:nvSpPr>
            <p:spPr bwMode="auto">
              <a:xfrm>
                <a:off x="988882" y="3713163"/>
                <a:ext cx="120650" cy="173037"/>
              </a:xfrm>
              <a:custGeom>
                <a:avLst/>
                <a:gdLst>
                  <a:gd name="T0" fmla="*/ 24 w 32"/>
                  <a:gd name="T1" fmla="*/ 30 h 46"/>
                  <a:gd name="T2" fmla="*/ 30 w 32"/>
                  <a:gd name="T3" fmla="*/ 2 h 46"/>
                  <a:gd name="T4" fmla="*/ 8 w 32"/>
                  <a:gd name="T5" fmla="*/ 12 h 46"/>
                  <a:gd name="T6" fmla="*/ 4 w 32"/>
                  <a:gd name="T7" fmla="*/ 43 h 46"/>
                  <a:gd name="T8" fmla="*/ 24 w 32"/>
                  <a:gd name="T9" fmla="*/ 3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6">
                    <a:moveTo>
                      <a:pt x="24" y="30"/>
                    </a:moveTo>
                    <a:cubicBezTo>
                      <a:pt x="31" y="19"/>
                      <a:pt x="32" y="4"/>
                      <a:pt x="30" y="2"/>
                    </a:cubicBezTo>
                    <a:cubicBezTo>
                      <a:pt x="28" y="0"/>
                      <a:pt x="16" y="0"/>
                      <a:pt x="8" y="12"/>
                    </a:cubicBezTo>
                    <a:cubicBezTo>
                      <a:pt x="0" y="23"/>
                      <a:pt x="2" y="41"/>
                      <a:pt x="4" y="43"/>
                    </a:cubicBezTo>
                    <a:cubicBezTo>
                      <a:pt x="6" y="46"/>
                      <a:pt x="18" y="42"/>
                      <a:pt x="24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2" name="Freeform 75"/>
              <p:cNvSpPr/>
              <p:nvPr/>
            </p:nvSpPr>
            <p:spPr bwMode="auto">
              <a:xfrm>
                <a:off x="898395" y="3833813"/>
                <a:ext cx="150813" cy="168275"/>
              </a:xfrm>
              <a:custGeom>
                <a:avLst/>
                <a:gdLst>
                  <a:gd name="T0" fmla="*/ 39 w 40"/>
                  <a:gd name="T1" fmla="*/ 40 h 45"/>
                  <a:gd name="T2" fmla="*/ 25 w 40"/>
                  <a:gd name="T3" fmla="*/ 11 h 45"/>
                  <a:gd name="T4" fmla="*/ 2 w 40"/>
                  <a:gd name="T5" fmla="*/ 3 h 45"/>
                  <a:gd name="T6" fmla="*/ 15 w 40"/>
                  <a:gd name="T7" fmla="*/ 35 h 45"/>
                  <a:gd name="T8" fmla="*/ 39 w 40"/>
                  <a:gd name="T9" fmla="*/ 4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5">
                    <a:moveTo>
                      <a:pt x="39" y="40"/>
                    </a:moveTo>
                    <a:cubicBezTo>
                      <a:pt x="40" y="37"/>
                      <a:pt x="34" y="21"/>
                      <a:pt x="25" y="11"/>
                    </a:cubicBezTo>
                    <a:cubicBezTo>
                      <a:pt x="15" y="1"/>
                      <a:pt x="3" y="0"/>
                      <a:pt x="2" y="3"/>
                    </a:cubicBezTo>
                    <a:cubicBezTo>
                      <a:pt x="0" y="6"/>
                      <a:pt x="4" y="25"/>
                      <a:pt x="15" y="35"/>
                    </a:cubicBezTo>
                    <a:cubicBezTo>
                      <a:pt x="26" y="45"/>
                      <a:pt x="38" y="42"/>
                      <a:pt x="39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3" name="Freeform 76"/>
              <p:cNvSpPr/>
              <p:nvPr/>
            </p:nvSpPr>
            <p:spPr bwMode="auto">
              <a:xfrm>
                <a:off x="1041270" y="3856038"/>
                <a:ext cx="109538" cy="176212"/>
              </a:xfrm>
              <a:custGeom>
                <a:avLst/>
                <a:gdLst>
                  <a:gd name="T0" fmla="*/ 7 w 29"/>
                  <a:gd name="T1" fmla="*/ 45 h 47"/>
                  <a:gd name="T2" fmla="*/ 25 w 29"/>
                  <a:gd name="T3" fmla="*/ 29 h 47"/>
                  <a:gd name="T4" fmla="*/ 26 w 29"/>
                  <a:gd name="T5" fmla="*/ 1 h 47"/>
                  <a:gd name="T6" fmla="*/ 6 w 29"/>
                  <a:gd name="T7" fmla="*/ 15 h 47"/>
                  <a:gd name="T8" fmla="*/ 7 w 29"/>
                  <a:gd name="T9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7">
                    <a:moveTo>
                      <a:pt x="7" y="45"/>
                    </a:moveTo>
                    <a:cubicBezTo>
                      <a:pt x="10" y="47"/>
                      <a:pt x="20" y="41"/>
                      <a:pt x="25" y="29"/>
                    </a:cubicBezTo>
                    <a:cubicBezTo>
                      <a:pt x="29" y="17"/>
                      <a:pt x="28" y="3"/>
                      <a:pt x="26" y="1"/>
                    </a:cubicBezTo>
                    <a:cubicBezTo>
                      <a:pt x="24" y="0"/>
                      <a:pt x="12" y="2"/>
                      <a:pt x="6" y="15"/>
                    </a:cubicBezTo>
                    <a:cubicBezTo>
                      <a:pt x="0" y="27"/>
                      <a:pt x="5" y="44"/>
                      <a:pt x="7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4" name="Freeform 77"/>
              <p:cNvSpPr/>
              <p:nvPr/>
            </p:nvSpPr>
            <p:spPr bwMode="auto">
              <a:xfrm>
                <a:off x="963482" y="3998913"/>
                <a:ext cx="165100" cy="153987"/>
              </a:xfrm>
              <a:custGeom>
                <a:avLst/>
                <a:gdLst>
                  <a:gd name="T0" fmla="*/ 44 w 44"/>
                  <a:gd name="T1" fmla="*/ 33 h 41"/>
                  <a:gd name="T2" fmla="*/ 25 w 44"/>
                  <a:gd name="T3" fmla="*/ 8 h 41"/>
                  <a:gd name="T4" fmla="*/ 1 w 44"/>
                  <a:gd name="T5" fmla="*/ 4 h 41"/>
                  <a:gd name="T6" fmla="*/ 20 w 44"/>
                  <a:gd name="T7" fmla="*/ 33 h 41"/>
                  <a:gd name="T8" fmla="*/ 44 w 44"/>
                  <a:gd name="T9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1">
                    <a:moveTo>
                      <a:pt x="44" y="33"/>
                    </a:moveTo>
                    <a:cubicBezTo>
                      <a:pt x="44" y="30"/>
                      <a:pt x="36" y="16"/>
                      <a:pt x="25" y="8"/>
                    </a:cubicBezTo>
                    <a:cubicBezTo>
                      <a:pt x="14" y="0"/>
                      <a:pt x="2" y="1"/>
                      <a:pt x="1" y="4"/>
                    </a:cubicBezTo>
                    <a:cubicBezTo>
                      <a:pt x="0" y="7"/>
                      <a:pt x="7" y="25"/>
                      <a:pt x="20" y="33"/>
                    </a:cubicBezTo>
                    <a:cubicBezTo>
                      <a:pt x="32" y="41"/>
                      <a:pt x="43" y="36"/>
                      <a:pt x="44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5" name="Freeform 78"/>
              <p:cNvSpPr/>
              <p:nvPr/>
            </p:nvSpPr>
            <p:spPr bwMode="auto">
              <a:xfrm>
                <a:off x="1120645" y="3983038"/>
                <a:ext cx="101600" cy="180975"/>
              </a:xfrm>
              <a:custGeom>
                <a:avLst/>
                <a:gdLst>
                  <a:gd name="T0" fmla="*/ 10 w 27"/>
                  <a:gd name="T1" fmla="*/ 47 h 48"/>
                  <a:gd name="T2" fmla="*/ 25 w 27"/>
                  <a:gd name="T3" fmla="*/ 28 h 48"/>
                  <a:gd name="T4" fmla="*/ 21 w 27"/>
                  <a:gd name="T5" fmla="*/ 1 h 48"/>
                  <a:gd name="T6" fmla="*/ 4 w 27"/>
                  <a:gd name="T7" fmla="*/ 17 h 48"/>
                  <a:gd name="T8" fmla="*/ 10 w 27"/>
                  <a:gd name="T9" fmla="*/ 4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8">
                    <a:moveTo>
                      <a:pt x="10" y="47"/>
                    </a:moveTo>
                    <a:cubicBezTo>
                      <a:pt x="13" y="48"/>
                      <a:pt x="22" y="41"/>
                      <a:pt x="25" y="28"/>
                    </a:cubicBezTo>
                    <a:cubicBezTo>
                      <a:pt x="27" y="16"/>
                      <a:pt x="24" y="3"/>
                      <a:pt x="21" y="1"/>
                    </a:cubicBezTo>
                    <a:cubicBezTo>
                      <a:pt x="19" y="0"/>
                      <a:pt x="7" y="5"/>
                      <a:pt x="4" y="17"/>
                    </a:cubicBezTo>
                    <a:cubicBezTo>
                      <a:pt x="0" y="30"/>
                      <a:pt x="8" y="46"/>
                      <a:pt x="10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6" name="Freeform 79"/>
              <p:cNvSpPr/>
              <p:nvPr/>
            </p:nvSpPr>
            <p:spPr bwMode="auto">
              <a:xfrm>
                <a:off x="1053970" y="4141788"/>
                <a:ext cx="176213" cy="136525"/>
              </a:xfrm>
              <a:custGeom>
                <a:avLst/>
                <a:gdLst>
                  <a:gd name="T0" fmla="*/ 47 w 47"/>
                  <a:gd name="T1" fmla="*/ 27 h 36"/>
                  <a:gd name="T2" fmla="*/ 25 w 47"/>
                  <a:gd name="T3" fmla="*/ 6 h 36"/>
                  <a:gd name="T4" fmla="*/ 1 w 47"/>
                  <a:gd name="T5" fmla="*/ 7 h 36"/>
                  <a:gd name="T6" fmla="*/ 24 w 47"/>
                  <a:gd name="T7" fmla="*/ 31 h 36"/>
                  <a:gd name="T8" fmla="*/ 47 w 47"/>
                  <a:gd name="T9" fmla="*/ 27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47" y="27"/>
                    </a:moveTo>
                    <a:cubicBezTo>
                      <a:pt x="47" y="24"/>
                      <a:pt x="37" y="12"/>
                      <a:pt x="25" y="6"/>
                    </a:cubicBezTo>
                    <a:cubicBezTo>
                      <a:pt x="13" y="0"/>
                      <a:pt x="1" y="3"/>
                      <a:pt x="1" y="7"/>
                    </a:cubicBezTo>
                    <a:cubicBezTo>
                      <a:pt x="0" y="10"/>
                      <a:pt x="10" y="26"/>
                      <a:pt x="24" y="31"/>
                    </a:cubicBezTo>
                    <a:cubicBezTo>
                      <a:pt x="37" y="36"/>
                      <a:pt x="47" y="29"/>
                      <a:pt x="47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7" name="Freeform 80"/>
              <p:cNvSpPr/>
              <p:nvPr/>
            </p:nvSpPr>
            <p:spPr bwMode="auto">
              <a:xfrm>
                <a:off x="1222245" y="4097338"/>
                <a:ext cx="90488" cy="180975"/>
              </a:xfrm>
              <a:custGeom>
                <a:avLst/>
                <a:gdLst>
                  <a:gd name="T0" fmla="*/ 12 w 24"/>
                  <a:gd name="T1" fmla="*/ 47 h 48"/>
                  <a:gd name="T2" fmla="*/ 23 w 24"/>
                  <a:gd name="T3" fmla="*/ 26 h 48"/>
                  <a:gd name="T4" fmla="*/ 15 w 24"/>
                  <a:gd name="T5" fmla="*/ 1 h 48"/>
                  <a:gd name="T6" fmla="*/ 1 w 24"/>
                  <a:gd name="T7" fmla="*/ 19 h 48"/>
                  <a:gd name="T8" fmla="*/ 12 w 24"/>
                  <a:gd name="T9" fmla="*/ 47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8">
                    <a:moveTo>
                      <a:pt x="12" y="47"/>
                    </a:moveTo>
                    <a:cubicBezTo>
                      <a:pt x="15" y="48"/>
                      <a:pt x="23" y="39"/>
                      <a:pt x="23" y="26"/>
                    </a:cubicBezTo>
                    <a:cubicBezTo>
                      <a:pt x="24" y="13"/>
                      <a:pt x="18" y="2"/>
                      <a:pt x="15" y="1"/>
                    </a:cubicBezTo>
                    <a:cubicBezTo>
                      <a:pt x="13" y="0"/>
                      <a:pt x="3" y="6"/>
                      <a:pt x="1" y="19"/>
                    </a:cubicBezTo>
                    <a:cubicBezTo>
                      <a:pt x="0" y="33"/>
                      <a:pt x="10" y="46"/>
                      <a:pt x="12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8" name="Freeform 81"/>
              <p:cNvSpPr/>
              <p:nvPr/>
            </p:nvSpPr>
            <p:spPr bwMode="auto">
              <a:xfrm>
                <a:off x="1161920" y="4273550"/>
                <a:ext cx="188913" cy="117475"/>
              </a:xfrm>
              <a:custGeom>
                <a:avLst/>
                <a:gdLst>
                  <a:gd name="T0" fmla="*/ 49 w 50"/>
                  <a:gd name="T1" fmla="*/ 20 h 31"/>
                  <a:gd name="T2" fmla="*/ 24 w 50"/>
                  <a:gd name="T3" fmla="*/ 3 h 31"/>
                  <a:gd name="T4" fmla="*/ 0 w 50"/>
                  <a:gd name="T5" fmla="*/ 8 h 31"/>
                  <a:gd name="T6" fmla="*/ 27 w 50"/>
                  <a:gd name="T7" fmla="*/ 28 h 31"/>
                  <a:gd name="T8" fmla="*/ 49 w 50"/>
                  <a:gd name="T9" fmla="*/ 2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1">
                    <a:moveTo>
                      <a:pt x="49" y="20"/>
                    </a:moveTo>
                    <a:cubicBezTo>
                      <a:pt x="49" y="16"/>
                      <a:pt x="37" y="7"/>
                      <a:pt x="24" y="3"/>
                    </a:cubicBezTo>
                    <a:cubicBezTo>
                      <a:pt x="11" y="0"/>
                      <a:pt x="0" y="5"/>
                      <a:pt x="0" y="8"/>
                    </a:cubicBezTo>
                    <a:cubicBezTo>
                      <a:pt x="0" y="11"/>
                      <a:pt x="13" y="25"/>
                      <a:pt x="27" y="28"/>
                    </a:cubicBezTo>
                    <a:cubicBezTo>
                      <a:pt x="41" y="31"/>
                      <a:pt x="50" y="22"/>
                      <a:pt x="4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39" name="Freeform 82"/>
              <p:cNvSpPr/>
              <p:nvPr/>
            </p:nvSpPr>
            <p:spPr bwMode="auto">
              <a:xfrm>
                <a:off x="1328607" y="4194175"/>
                <a:ext cx="98425" cy="177800"/>
              </a:xfrm>
              <a:custGeom>
                <a:avLst/>
                <a:gdLst>
                  <a:gd name="T0" fmla="*/ 17 w 26"/>
                  <a:gd name="T1" fmla="*/ 46 h 47"/>
                  <a:gd name="T2" fmla="*/ 24 w 26"/>
                  <a:gd name="T3" fmla="*/ 24 h 47"/>
                  <a:gd name="T4" fmla="*/ 11 w 26"/>
                  <a:gd name="T5" fmla="*/ 1 h 47"/>
                  <a:gd name="T6" fmla="*/ 1 w 26"/>
                  <a:gd name="T7" fmla="*/ 22 h 47"/>
                  <a:gd name="T8" fmla="*/ 17 w 26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7">
                    <a:moveTo>
                      <a:pt x="17" y="46"/>
                    </a:moveTo>
                    <a:cubicBezTo>
                      <a:pt x="20" y="47"/>
                      <a:pt x="26" y="36"/>
                      <a:pt x="24" y="24"/>
                    </a:cubicBezTo>
                    <a:cubicBezTo>
                      <a:pt x="22" y="12"/>
                      <a:pt x="14" y="1"/>
                      <a:pt x="11" y="1"/>
                    </a:cubicBezTo>
                    <a:cubicBezTo>
                      <a:pt x="9" y="0"/>
                      <a:pt x="0" y="9"/>
                      <a:pt x="1" y="22"/>
                    </a:cubicBezTo>
                    <a:cubicBezTo>
                      <a:pt x="2" y="35"/>
                      <a:pt x="14" y="47"/>
                      <a:pt x="17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40" name="Freeform 83"/>
              <p:cNvSpPr/>
              <p:nvPr/>
            </p:nvSpPr>
            <p:spPr bwMode="auto">
              <a:xfrm>
                <a:off x="1287332" y="4383088"/>
                <a:ext cx="200025" cy="93662"/>
              </a:xfrm>
              <a:custGeom>
                <a:avLst/>
                <a:gdLst>
                  <a:gd name="T0" fmla="*/ 23 w 53"/>
                  <a:gd name="T1" fmla="*/ 1 h 25"/>
                  <a:gd name="T2" fmla="*/ 1 w 53"/>
                  <a:gd name="T3" fmla="*/ 11 h 25"/>
                  <a:gd name="T4" fmla="*/ 31 w 53"/>
                  <a:gd name="T5" fmla="*/ 25 h 25"/>
                  <a:gd name="T6" fmla="*/ 52 w 53"/>
                  <a:gd name="T7" fmla="*/ 13 h 25"/>
                  <a:gd name="T8" fmla="*/ 23 w 53"/>
                  <a:gd name="T9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5">
                    <a:moveTo>
                      <a:pt x="23" y="1"/>
                    </a:moveTo>
                    <a:cubicBezTo>
                      <a:pt x="9" y="0"/>
                      <a:pt x="0" y="7"/>
                      <a:pt x="1" y="11"/>
                    </a:cubicBezTo>
                    <a:cubicBezTo>
                      <a:pt x="1" y="13"/>
                      <a:pt x="16" y="25"/>
                      <a:pt x="31" y="25"/>
                    </a:cubicBezTo>
                    <a:cubicBezTo>
                      <a:pt x="46" y="25"/>
                      <a:pt x="53" y="15"/>
                      <a:pt x="52" y="13"/>
                    </a:cubicBezTo>
                    <a:cubicBezTo>
                      <a:pt x="50" y="10"/>
                      <a:pt x="37" y="2"/>
                      <a:pt x="2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  <p:sp>
            <p:nvSpPr>
              <p:cNvPr id="41" name="Freeform 84"/>
              <p:cNvSpPr/>
              <p:nvPr/>
            </p:nvSpPr>
            <p:spPr bwMode="auto">
              <a:xfrm>
                <a:off x="1438145" y="4278313"/>
                <a:ext cx="117475" cy="168275"/>
              </a:xfrm>
              <a:custGeom>
                <a:avLst/>
                <a:gdLst>
                  <a:gd name="T0" fmla="*/ 27 w 31"/>
                  <a:gd name="T1" fmla="*/ 21 h 45"/>
                  <a:gd name="T2" fmla="*/ 10 w 31"/>
                  <a:gd name="T3" fmla="*/ 0 h 45"/>
                  <a:gd name="T4" fmla="*/ 4 w 31"/>
                  <a:gd name="T5" fmla="*/ 23 h 45"/>
                  <a:gd name="T6" fmla="*/ 24 w 31"/>
                  <a:gd name="T7" fmla="*/ 45 h 45"/>
                  <a:gd name="T8" fmla="*/ 27 w 31"/>
                  <a:gd name="T9" fmla="*/ 2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5">
                    <a:moveTo>
                      <a:pt x="27" y="21"/>
                    </a:moveTo>
                    <a:cubicBezTo>
                      <a:pt x="22" y="9"/>
                      <a:pt x="13" y="0"/>
                      <a:pt x="10" y="0"/>
                    </a:cubicBezTo>
                    <a:cubicBezTo>
                      <a:pt x="8" y="1"/>
                      <a:pt x="0" y="10"/>
                      <a:pt x="4" y="23"/>
                    </a:cubicBezTo>
                    <a:cubicBezTo>
                      <a:pt x="7" y="36"/>
                      <a:pt x="22" y="45"/>
                      <a:pt x="24" y="45"/>
                    </a:cubicBezTo>
                    <a:cubicBezTo>
                      <a:pt x="27" y="44"/>
                      <a:pt x="31" y="33"/>
                      <a:pt x="2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IN" dirty="0">
                  <a:latin typeface="思源黑体 CN Light" panose="020B0300000000000000" pitchFamily="34" charset="-122"/>
                  <a:ea typeface="思源黑体 CN Light" panose="020B0300000000000000" pitchFamily="34" charset="-122"/>
                </a:endParaRPr>
              </a:p>
            </p:txBody>
          </p:sp>
        </p:grpSp>
      </p:grpSp>
      <p:sp>
        <p:nvSpPr>
          <p:cNvPr id="71" name="TextBox 70" descr="e7d195523061f1c0f55f9af68525816972d868573ada39bc763F3977967589A5F92C178830C92595A6CE4D0132F8C206B2B04C416AAA86B7FD80AB023F78DAEB544E2F013E11B2B95AD21703D1C90034A379EC9026EFAAF5F7727753EAE971206EA7F47F5B4D5B5F3BE90A212BBA31B41D182D55A31A736DB5411A292D44796CE12144C9233617A1B218B32CAEC48C0A5294F983E8AA69D1"/>
          <p:cNvSpPr txBox="1">
            <a:spLocks noChangeAspect="1"/>
          </p:cNvSpPr>
          <p:nvPr/>
        </p:nvSpPr>
        <p:spPr>
          <a:xfrm>
            <a:off x="4880861" y="4512119"/>
            <a:ext cx="1245870" cy="6153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IN" sz="4000" b="1" dirty="0">
                <a:solidFill>
                  <a:srgbClr val="6326C9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占比</a:t>
            </a:r>
            <a:r>
              <a:rPr lang="en-IN" sz="2000" b="1" dirty="0">
                <a:solidFill>
                  <a:srgbClr val="6326C9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%</a:t>
            </a:r>
            <a:endParaRPr lang="en-IN" sz="4000" b="1" dirty="0">
              <a:solidFill>
                <a:srgbClr val="6326C9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aphicFrame>
        <p:nvGraphicFramePr>
          <p:cNvPr id="72" name="Chart 71" descr="e7d195523061f1c0f55f9af68525816972d868573ada39bc763F3977967589A5F92C178830C92595A6CE4D0132F8C206B2B04C416AAA86B7FD80AB023F78DAEB544E2F013E11B2B95AD21703D1C90034A379EC9026EFAAF5F7727753EAE971206EA7F47F5B4D5B5F3BE90A212BBA31B41D182D55A31A736DB5411A292D44796CE12144C9233617A1B218B32CAEC48C0A5294F983E8AA69D1"/>
          <p:cNvGraphicFramePr/>
          <p:nvPr/>
        </p:nvGraphicFramePr>
        <p:xfrm>
          <a:off x="587001" y="1735413"/>
          <a:ext cx="3681976" cy="2831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8" name="TextBox 74"/>
          <p:cNvSpPr txBox="1"/>
          <p:nvPr/>
        </p:nvSpPr>
        <p:spPr>
          <a:xfrm>
            <a:off x="5237747" y="1982834"/>
            <a:ext cx="2481216" cy="385445"/>
          </a:xfrm>
          <a:prstGeom prst="rect">
            <a:avLst/>
          </a:prstGeom>
          <a:noFill/>
        </p:spPr>
        <p:txBody>
          <a:bodyPr wrap="square" lIns="146279" tIns="73140" rIns="146279" bIns="73140" rtlCol="0">
            <a:spAutoFit/>
          </a:bodyPr>
          <a:lstStyle/>
          <a:p>
            <a:pPr defTabSz="12192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rgbClr val="3B3838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环比增长</a:t>
            </a:r>
            <a:r>
              <a:rPr lang="en-US" altLang="zh-CN" sz="1200" dirty="0">
                <a:solidFill>
                  <a:srgbClr val="3B3838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(1)</a:t>
            </a:r>
          </a:p>
        </p:txBody>
      </p:sp>
      <p:sp>
        <p:nvSpPr>
          <p:cNvPr id="79" name="TextBox 74"/>
          <p:cNvSpPr txBox="1"/>
          <p:nvPr/>
        </p:nvSpPr>
        <p:spPr>
          <a:xfrm>
            <a:off x="5237747" y="2765220"/>
            <a:ext cx="2481216" cy="385445"/>
          </a:xfrm>
          <a:prstGeom prst="rect">
            <a:avLst/>
          </a:prstGeom>
          <a:noFill/>
        </p:spPr>
        <p:txBody>
          <a:bodyPr wrap="square" lIns="146279" tIns="73140" rIns="146279" bIns="73140" rtlCol="0">
            <a:spAutoFit/>
          </a:bodyPr>
          <a:lstStyle/>
          <a:p>
            <a:pPr defTabSz="12192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rgbClr val="3B3838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总销量</a:t>
            </a:r>
            <a:r>
              <a:rPr lang="en-US" altLang="zh-CN" sz="1200" dirty="0">
                <a:solidFill>
                  <a:srgbClr val="3B3838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(2)</a:t>
            </a:r>
          </a:p>
        </p:txBody>
      </p:sp>
      <p:sp>
        <p:nvSpPr>
          <p:cNvPr id="80" name="TextBox 74"/>
          <p:cNvSpPr txBox="1"/>
          <p:nvPr/>
        </p:nvSpPr>
        <p:spPr>
          <a:xfrm>
            <a:off x="5237747" y="3566651"/>
            <a:ext cx="2481216" cy="385445"/>
          </a:xfrm>
          <a:prstGeom prst="rect">
            <a:avLst/>
          </a:prstGeom>
          <a:noFill/>
        </p:spPr>
        <p:txBody>
          <a:bodyPr wrap="square" lIns="146279" tIns="73140" rIns="146279" bIns="73140" rtlCol="0">
            <a:spAutoFit/>
          </a:bodyPr>
          <a:lstStyle/>
          <a:p>
            <a:pPr defTabSz="12192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rgbClr val="3B3838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TOP3</a:t>
            </a:r>
            <a:r>
              <a:rPr lang="zh-CN" altLang="en-US" sz="1200" dirty="0">
                <a:solidFill>
                  <a:srgbClr val="3B3838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产品</a:t>
            </a:r>
          </a:p>
        </p:txBody>
      </p:sp>
      <p:sp>
        <p:nvSpPr>
          <p:cNvPr id="83" name="Subtitle 2"/>
          <p:cNvSpPr txBox="1"/>
          <p:nvPr/>
        </p:nvSpPr>
        <p:spPr>
          <a:xfrm>
            <a:off x="587001" y="5147500"/>
            <a:ext cx="3681976" cy="344170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1219200">
              <a:lnSpc>
                <a:spcPct val="11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结论由运营部同事填入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xxxxxx</a:t>
            </a:r>
          </a:p>
        </p:txBody>
      </p:sp>
      <p:sp>
        <p:nvSpPr>
          <p:cNvPr id="84" name="TextBox 74"/>
          <p:cNvSpPr txBox="1"/>
          <p:nvPr/>
        </p:nvSpPr>
        <p:spPr>
          <a:xfrm>
            <a:off x="4765019" y="5085460"/>
            <a:ext cx="3072371" cy="425450"/>
          </a:xfrm>
          <a:prstGeom prst="rect">
            <a:avLst/>
          </a:prstGeom>
          <a:noFill/>
        </p:spPr>
        <p:txBody>
          <a:bodyPr wrap="square" lIns="146279" tIns="73140" rIns="146279" bIns="73140" rtlCol="0">
            <a:spAutoFit/>
          </a:bodyPr>
          <a:lstStyle/>
          <a:p>
            <a:pPr defTabSz="1219200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rgbClr val="3B3838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运营部填入占比描述信息</a:t>
            </a:r>
          </a:p>
        </p:txBody>
      </p:sp>
      <p:sp>
        <p:nvSpPr>
          <p:cNvPr id="85" name="文本框 84"/>
          <p:cNvSpPr txBox="1"/>
          <p:nvPr/>
        </p:nvSpPr>
        <p:spPr>
          <a:xfrm>
            <a:off x="9089083" y="4656371"/>
            <a:ext cx="2064471" cy="3509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zh-CN"/>
            </a:defPPr>
            <a:lvl1pPr algn="r" defTabSz="1219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65" b="1">
                <a:solidFill>
                  <a:srgbClr val="595959"/>
                </a:solidFill>
                <a:latin typeface="Lato Regular"/>
                <a:ea typeface="微软雅黑" panose="020B0503020204020204" pitchFamily="34" charset="-122"/>
                <a:cs typeface="Lato Regular"/>
              </a:defRPr>
            </a:lvl1pPr>
          </a:lstStyle>
          <a:p>
            <a:pPr algn="ctr"/>
            <a:r>
              <a:rPr lang="zh-CN" altLang="en-US" sz="180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收入情况</a:t>
            </a:r>
          </a:p>
        </p:txBody>
      </p:sp>
      <p:sp>
        <p:nvSpPr>
          <p:cNvPr id="86" name="Subtitle 2"/>
          <p:cNvSpPr txBox="1"/>
          <p:nvPr/>
        </p:nvSpPr>
        <p:spPr>
          <a:xfrm>
            <a:off x="8559244" y="5017477"/>
            <a:ext cx="3124147" cy="344170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200">
              <a:lnSpc>
                <a:spcPct val="11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Lato Light"/>
              </a:rPr>
              <a:t>收入情况描述</a:t>
            </a:r>
          </a:p>
        </p:txBody>
      </p:sp>
      <p:sp>
        <p:nvSpPr>
          <p:cNvPr id="59" name="文本框 58"/>
          <p:cNvSpPr txBox="1"/>
          <p:nvPr/>
        </p:nvSpPr>
        <p:spPr>
          <a:xfrm>
            <a:off x="753774" y="323528"/>
            <a:ext cx="28459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5400" b="1">
                <a:gradFill flip="none" rotWithShape="1">
                  <a:gsLst>
                    <a:gs pos="0">
                      <a:srgbClr val="1E3C6E"/>
                    </a:gs>
                    <a:gs pos="80000">
                      <a:srgbClr val="135E9C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600">
                <a:solidFill>
                  <a:srgbClr val="6326C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销售收入情况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400928" y="3395651"/>
            <a:ext cx="74614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企业运营分析报告</a:t>
            </a:r>
          </a:p>
        </p:txBody>
      </p:sp>
      <p:cxnSp>
        <p:nvCxnSpPr>
          <p:cNvPr id="28" name="直接连接符 27"/>
          <p:cNvCxnSpPr/>
          <p:nvPr/>
        </p:nvCxnSpPr>
        <p:spPr>
          <a:xfrm>
            <a:off x="515938" y="4838226"/>
            <a:ext cx="62995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431439" y="4670033"/>
            <a:ext cx="281998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路飞学城</a:t>
            </a:r>
          </a:p>
        </p:txBody>
      </p:sp>
      <p:sp>
        <p:nvSpPr>
          <p:cNvPr id="12" name="矩形: 圆角 11"/>
          <p:cNvSpPr/>
          <p:nvPr/>
        </p:nvSpPr>
        <p:spPr>
          <a:xfrm>
            <a:off x="515938" y="5446725"/>
            <a:ext cx="1706401" cy="383699"/>
          </a:xfrm>
          <a:prstGeom prst="roundRect">
            <a:avLst>
              <a:gd name="adj" fmla="val 10784"/>
            </a:avLst>
          </a:prstGeom>
          <a:solidFill>
            <a:srgbClr val="551EA8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60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20XX</a:t>
            </a:r>
            <a:r>
              <a:rPr lang="zh-CN" altLang="en-US" sz="160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年</a:t>
            </a:r>
            <a:r>
              <a:rPr lang="en-US" altLang="zh-CN" sz="160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</a:t>
            </a:r>
            <a:r>
              <a:rPr lang="zh-CN" altLang="en-US" sz="160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月</a:t>
            </a:r>
            <a:r>
              <a:rPr lang="en-US" altLang="zh-CN" sz="160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</a:t>
            </a:r>
            <a:r>
              <a:rPr lang="zh-CN" altLang="en-US" sz="1600">
                <a:solidFill>
                  <a:srgbClr val="FFFFFF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日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10249" y="2598003"/>
            <a:ext cx="51803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i="1">
                <a:solidFill>
                  <a:srgbClr val="551E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数谢谢观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982733" y="2923062"/>
            <a:ext cx="2492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THANKS</a:t>
            </a:r>
            <a:endParaRPr lang="zh-CN" altLang="en-US" sz="2400" i="1">
              <a:solidFill>
                <a:schemeClr val="tx1">
                  <a:lumMod val="50000"/>
                  <a:lumOff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3" name="TextBox 7"/>
          <p:cNvSpPr txBox="1"/>
          <p:nvPr/>
        </p:nvSpPr>
        <p:spPr>
          <a:xfrm>
            <a:off x="436627" y="4143443"/>
            <a:ext cx="5744254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pt-BR" sz="8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eos numquam accommodare et. In cibo graeco dicunt sea. Augue zril sapientem ne mei, ad suas voluptatibus eum</a:t>
            </a:r>
            <a:r>
              <a:rPr lang="pt-BR" sz="80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 </a:t>
            </a:r>
            <a:endParaRPr lang="en-US" sz="8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jb3VudCI6MywiaGRpZCI6ImE3NmRmYjc2YjQ1ZThlYjllZjNiYTk2NDRiZDY1MmM4IiwidXNlckNvdW50Ijoz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279</Words>
  <Application>Microsoft Office PowerPoint</Application>
  <PresentationFormat>宽屏</PresentationFormat>
  <Paragraphs>47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思源黑体 CN Light</vt:lpstr>
      <vt:lpstr>思源黑体 CN Bold</vt:lpstr>
      <vt:lpstr>等线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M3852</dc:creator>
  <cp:lastModifiedBy>郭 崇智</cp:lastModifiedBy>
  <cp:revision>27</cp:revision>
  <dcterms:created xsi:type="dcterms:W3CDTF">2022-05-01T01:40:00Z</dcterms:created>
  <dcterms:modified xsi:type="dcterms:W3CDTF">2022-06-06T07:19:03Z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KSOTemplateUUID">
    <vt:lpwstr>v1.0_mb_93JpKjbyzL7Qho+M8veEsA==</vt:lpwstr>
  </property>
  <property fmtid="{D5CDD505-2E9C-101B-9397-08002B2CF9AE}" pid="4" name="ICV">
    <vt:lpwstr>A1754FBC62704957A0FE2F9EB05924EF</vt:lpwstr>
  </property>
</Properties>
</file>

<file path=docProps/thumbnail.jpeg>
</file>